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9"/>
  </p:notesMasterIdLst>
  <p:handoutMasterIdLst>
    <p:handoutMasterId r:id="rId20"/>
  </p:handoutMasterIdLst>
  <p:sldIdLst>
    <p:sldId id="275" r:id="rId2"/>
    <p:sldId id="344" r:id="rId3"/>
    <p:sldId id="357" r:id="rId4"/>
    <p:sldId id="272" r:id="rId5"/>
    <p:sldId id="378" r:id="rId6"/>
    <p:sldId id="358" r:id="rId7"/>
    <p:sldId id="359" r:id="rId8"/>
    <p:sldId id="360" r:id="rId9"/>
    <p:sldId id="361" r:id="rId10"/>
    <p:sldId id="362" r:id="rId11"/>
    <p:sldId id="379" r:id="rId12"/>
    <p:sldId id="363" r:id="rId13"/>
    <p:sldId id="720" r:id="rId14"/>
    <p:sldId id="721" r:id="rId15"/>
    <p:sldId id="369" r:id="rId16"/>
    <p:sldId id="364" r:id="rId17"/>
    <p:sldId id="3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er, Sara Christina GIZ NP" initials="BSCGN" lastIdx="3" clrIdx="0">
    <p:extLst>
      <p:ext uri="{19B8F6BF-5375-455C-9EA6-DF929625EA0E}">
        <p15:presenceInfo xmlns:p15="http://schemas.microsoft.com/office/powerpoint/2012/main" userId="Biller, Sara Christina GIZ N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0BF"/>
    <a:srgbClr val="3AAA35"/>
    <a:srgbClr val="7DC77A"/>
    <a:srgbClr val="E81C26"/>
    <a:srgbClr val="DCC2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6C265-32C0-4286-A098-1ABB47FF4168}"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IN"/>
        </a:p>
      </dgm:t>
    </dgm:pt>
    <dgm:pt modelId="{BFC922B4-CBAE-44C2-956A-95DFF85FFAB3}">
      <dgm:prSet phldrT="[Text]" custT="1"/>
      <dgm:spPr/>
      <dgm:t>
        <a:bodyPr/>
        <a:lstStyle/>
        <a:p>
          <a:r>
            <a:rPr lang="en-IN" sz="1800" dirty="0"/>
            <a:t>   </a:t>
          </a:r>
        </a:p>
        <a:p>
          <a:endParaRPr lang="en-IN" sz="1800" dirty="0"/>
        </a:p>
        <a:p>
          <a:endParaRPr lang="en-IN" sz="1800" dirty="0"/>
        </a:p>
      </dgm:t>
    </dgm:pt>
    <dgm:pt modelId="{634354A2-B076-468B-A35A-55DDC29FBFA4}" type="parTrans" cxnId="{F6731DCA-9F4D-40C3-9382-5B8773941A23}">
      <dgm:prSet/>
      <dgm:spPr/>
      <dgm:t>
        <a:bodyPr/>
        <a:lstStyle/>
        <a:p>
          <a:endParaRPr lang="en-IN"/>
        </a:p>
      </dgm:t>
    </dgm:pt>
    <dgm:pt modelId="{ADF59B48-A871-424C-9F5A-9CAA1D232786}" type="sibTrans" cxnId="{F6731DCA-9F4D-40C3-9382-5B8773941A23}">
      <dgm:prSet/>
      <dgm:spPr/>
      <dgm:t>
        <a:bodyPr/>
        <a:lstStyle/>
        <a:p>
          <a:endParaRPr lang="en-IN"/>
        </a:p>
      </dgm:t>
    </dgm:pt>
    <dgm:pt modelId="{BB571940-B0A2-45F9-910A-BD5B770F3A6A}">
      <dgm:prSet phldrT="[Text]"/>
      <dgm:spPr/>
      <dgm:t>
        <a:bodyPr/>
        <a:lstStyle/>
        <a:p>
          <a:endParaRPr lang="en-IN" dirty="0"/>
        </a:p>
        <a:p>
          <a:r>
            <a:rPr lang="en-IN" dirty="0"/>
            <a:t>Hygiene, cleanliness, IPC</a:t>
          </a:r>
        </a:p>
      </dgm:t>
    </dgm:pt>
    <dgm:pt modelId="{1ADBBBE6-8DD7-426E-B426-D912740A7D3E}" type="parTrans" cxnId="{5D6E909D-EBCB-4DA0-8745-763672F680DE}">
      <dgm:prSet/>
      <dgm:spPr/>
      <dgm:t>
        <a:bodyPr/>
        <a:lstStyle/>
        <a:p>
          <a:endParaRPr lang="en-IN"/>
        </a:p>
      </dgm:t>
    </dgm:pt>
    <dgm:pt modelId="{D35FEEA7-EDEF-4673-BEB3-EDF26DED3D05}" type="sibTrans" cxnId="{5D6E909D-EBCB-4DA0-8745-763672F680DE}">
      <dgm:prSet/>
      <dgm:spPr/>
      <dgm:t>
        <a:bodyPr/>
        <a:lstStyle/>
        <a:p>
          <a:endParaRPr lang="en-IN"/>
        </a:p>
      </dgm:t>
    </dgm:pt>
    <dgm:pt modelId="{3A2B3E6E-E987-4446-80ED-4F90B5ABB375}">
      <dgm:prSet phldrT="[Text]"/>
      <dgm:spPr/>
      <dgm:t>
        <a:bodyPr/>
        <a:lstStyle/>
        <a:p>
          <a:endParaRPr lang="en-IN" dirty="0"/>
        </a:p>
      </dgm:t>
    </dgm:pt>
    <dgm:pt modelId="{2D86FD67-4D33-49A3-94F9-DE2C9A96E51E}" type="parTrans" cxnId="{63239733-82F6-47BF-BCF7-9BC95F636EF1}">
      <dgm:prSet/>
      <dgm:spPr/>
      <dgm:t>
        <a:bodyPr/>
        <a:lstStyle/>
        <a:p>
          <a:endParaRPr lang="en-IN"/>
        </a:p>
      </dgm:t>
    </dgm:pt>
    <dgm:pt modelId="{E9CB89E3-2752-4699-8C3B-64C6568062FA}" type="sibTrans" cxnId="{63239733-82F6-47BF-BCF7-9BC95F636EF1}">
      <dgm:prSet/>
      <dgm:spPr/>
      <dgm:t>
        <a:bodyPr/>
        <a:lstStyle/>
        <a:p>
          <a:endParaRPr lang="en-IN"/>
        </a:p>
      </dgm:t>
    </dgm:pt>
    <dgm:pt modelId="{9DA6849A-E00A-425E-9A42-72128C9B6CBF}">
      <dgm:prSet phldrT="[Text]"/>
      <dgm:spPr/>
      <dgm:t>
        <a:bodyPr/>
        <a:lstStyle/>
        <a:p>
          <a:endParaRPr lang="en-IN" dirty="0"/>
        </a:p>
        <a:p>
          <a:r>
            <a:rPr lang="en-IN" dirty="0"/>
            <a:t>Continuous assessment </a:t>
          </a:r>
        </a:p>
      </dgm:t>
    </dgm:pt>
    <dgm:pt modelId="{CC828A18-637F-47D6-AF18-9786E5DD00FE}" type="parTrans" cxnId="{0E6C1A06-FA2F-4703-B7FF-1FA9C9AF74B7}">
      <dgm:prSet/>
      <dgm:spPr/>
      <dgm:t>
        <a:bodyPr/>
        <a:lstStyle/>
        <a:p>
          <a:endParaRPr lang="en-IN"/>
        </a:p>
      </dgm:t>
    </dgm:pt>
    <dgm:pt modelId="{D84649E1-D646-45C9-9B4E-B5681048F441}" type="sibTrans" cxnId="{0E6C1A06-FA2F-4703-B7FF-1FA9C9AF74B7}">
      <dgm:prSet/>
      <dgm:spPr/>
      <dgm:t>
        <a:bodyPr/>
        <a:lstStyle/>
        <a:p>
          <a:endParaRPr lang="en-IN"/>
        </a:p>
      </dgm:t>
    </dgm:pt>
    <dgm:pt modelId="{4E88C046-0C02-415A-9E4C-58EBFC3267AA}">
      <dgm:prSet phldrT="[Text]"/>
      <dgm:spPr/>
      <dgm:t>
        <a:bodyPr/>
        <a:lstStyle/>
        <a:p>
          <a:endParaRPr lang="en-IN" dirty="0"/>
        </a:p>
      </dgm:t>
    </dgm:pt>
    <dgm:pt modelId="{4A3673D2-913C-4D48-B968-9CADB5B7FEAA}" type="parTrans" cxnId="{4A3BEA7B-8E0D-41A0-9A07-D9A5E3F66B01}">
      <dgm:prSet/>
      <dgm:spPr/>
      <dgm:t>
        <a:bodyPr/>
        <a:lstStyle/>
        <a:p>
          <a:endParaRPr lang="en-IN"/>
        </a:p>
      </dgm:t>
    </dgm:pt>
    <dgm:pt modelId="{033E21F6-1178-4FC9-A199-537F170B3D8D}" type="sibTrans" cxnId="{4A3BEA7B-8E0D-41A0-9A07-D9A5E3F66B01}">
      <dgm:prSet/>
      <dgm:spPr/>
      <dgm:t>
        <a:bodyPr/>
        <a:lstStyle/>
        <a:p>
          <a:endParaRPr lang="en-IN"/>
        </a:p>
      </dgm:t>
    </dgm:pt>
    <dgm:pt modelId="{EEA6724B-4C34-4B51-AABE-338B3ACC670A}">
      <dgm:prSet phldrT="[Text]"/>
      <dgm:spPr/>
      <dgm:t>
        <a:bodyPr/>
        <a:lstStyle/>
        <a:p>
          <a:endParaRPr lang="en-IN" dirty="0"/>
        </a:p>
        <a:p>
          <a:r>
            <a:rPr lang="en-IN" dirty="0"/>
            <a:t>Best practices for sustainability  </a:t>
          </a:r>
        </a:p>
      </dgm:t>
    </dgm:pt>
    <dgm:pt modelId="{5ABD0E17-C81B-45BB-BE79-FA5F009C7397}" type="parTrans" cxnId="{EE6BAFEC-B329-4B19-8384-5278CCAF512E}">
      <dgm:prSet/>
      <dgm:spPr/>
      <dgm:t>
        <a:bodyPr/>
        <a:lstStyle/>
        <a:p>
          <a:endParaRPr lang="en-IN"/>
        </a:p>
      </dgm:t>
    </dgm:pt>
    <dgm:pt modelId="{508347CF-7EA4-4A3B-A835-3E04033ACD53}" type="sibTrans" cxnId="{EE6BAFEC-B329-4B19-8384-5278CCAF512E}">
      <dgm:prSet/>
      <dgm:spPr/>
      <dgm:t>
        <a:bodyPr/>
        <a:lstStyle/>
        <a:p>
          <a:endParaRPr lang="en-IN"/>
        </a:p>
      </dgm:t>
    </dgm:pt>
    <dgm:pt modelId="{9624A66B-33CC-44AE-82E6-12B5FE65182A}" type="pres">
      <dgm:prSet presAssocID="{5726C265-32C0-4286-A098-1ABB47FF4168}" presName="Name0" presStyleCnt="0">
        <dgm:presLayoutVars>
          <dgm:dir/>
          <dgm:animLvl val="lvl"/>
          <dgm:resizeHandles val="exact"/>
        </dgm:presLayoutVars>
      </dgm:prSet>
      <dgm:spPr/>
    </dgm:pt>
    <dgm:pt modelId="{EB90A041-84E2-4AC1-82FE-B7CC3DD9983B}" type="pres">
      <dgm:prSet presAssocID="{BFC922B4-CBAE-44C2-956A-95DFF85FFAB3}" presName="compositeNode" presStyleCnt="0">
        <dgm:presLayoutVars>
          <dgm:bulletEnabled val="1"/>
        </dgm:presLayoutVars>
      </dgm:prSet>
      <dgm:spPr/>
    </dgm:pt>
    <dgm:pt modelId="{5576475B-4F96-4069-AF52-52B257D6927F}" type="pres">
      <dgm:prSet presAssocID="{BFC922B4-CBAE-44C2-956A-95DFF85FFAB3}" presName="bgRect" presStyleLbl="node1" presStyleIdx="0" presStyleCnt="3"/>
      <dgm:spPr/>
    </dgm:pt>
    <dgm:pt modelId="{566C8418-1F98-4263-899A-40FF693DE0BC}" type="pres">
      <dgm:prSet presAssocID="{BFC922B4-CBAE-44C2-956A-95DFF85FFAB3}" presName="parentNode" presStyleLbl="node1" presStyleIdx="0" presStyleCnt="3">
        <dgm:presLayoutVars>
          <dgm:chMax val="0"/>
          <dgm:bulletEnabled val="1"/>
        </dgm:presLayoutVars>
      </dgm:prSet>
      <dgm:spPr/>
    </dgm:pt>
    <dgm:pt modelId="{A52DF113-EA52-406D-A51E-68CC8B2FC0B6}" type="pres">
      <dgm:prSet presAssocID="{BFC922B4-CBAE-44C2-956A-95DFF85FFAB3}" presName="childNode" presStyleLbl="node1" presStyleIdx="0" presStyleCnt="3">
        <dgm:presLayoutVars>
          <dgm:bulletEnabled val="1"/>
        </dgm:presLayoutVars>
      </dgm:prSet>
      <dgm:spPr/>
    </dgm:pt>
    <dgm:pt modelId="{48EE7324-10E6-4E43-A5C5-A495427AA6B3}" type="pres">
      <dgm:prSet presAssocID="{ADF59B48-A871-424C-9F5A-9CAA1D232786}" presName="hSp" presStyleCnt="0"/>
      <dgm:spPr/>
    </dgm:pt>
    <dgm:pt modelId="{D2F08D78-EB21-42B8-9704-0D1871857046}" type="pres">
      <dgm:prSet presAssocID="{ADF59B48-A871-424C-9F5A-9CAA1D232786}" presName="vProcSp" presStyleCnt="0"/>
      <dgm:spPr/>
    </dgm:pt>
    <dgm:pt modelId="{9FB9A96A-336B-4906-B9E9-370BBF66FC9A}" type="pres">
      <dgm:prSet presAssocID="{ADF59B48-A871-424C-9F5A-9CAA1D232786}" presName="vSp1" presStyleCnt="0"/>
      <dgm:spPr/>
    </dgm:pt>
    <dgm:pt modelId="{77F6D5EC-1A01-4BB7-864D-75CAB03157D6}" type="pres">
      <dgm:prSet presAssocID="{ADF59B48-A871-424C-9F5A-9CAA1D232786}" presName="simulatedConn" presStyleLbl="solidFgAcc1" presStyleIdx="0" presStyleCnt="2"/>
      <dgm:spPr/>
    </dgm:pt>
    <dgm:pt modelId="{8F0C0B98-1307-42CE-AF67-808EC69DBA3B}" type="pres">
      <dgm:prSet presAssocID="{ADF59B48-A871-424C-9F5A-9CAA1D232786}" presName="vSp2" presStyleCnt="0"/>
      <dgm:spPr/>
    </dgm:pt>
    <dgm:pt modelId="{4B811108-6A37-49AE-ABAD-BFE536270886}" type="pres">
      <dgm:prSet presAssocID="{ADF59B48-A871-424C-9F5A-9CAA1D232786}" presName="sibTrans" presStyleCnt="0"/>
      <dgm:spPr/>
    </dgm:pt>
    <dgm:pt modelId="{3398A514-38C4-41C7-95D6-2200954F071F}" type="pres">
      <dgm:prSet presAssocID="{3A2B3E6E-E987-4446-80ED-4F90B5ABB375}" presName="compositeNode" presStyleCnt="0">
        <dgm:presLayoutVars>
          <dgm:bulletEnabled val="1"/>
        </dgm:presLayoutVars>
      </dgm:prSet>
      <dgm:spPr/>
    </dgm:pt>
    <dgm:pt modelId="{D9FB5B6D-92D6-4C7D-ACFE-6F7787F0E3D2}" type="pres">
      <dgm:prSet presAssocID="{3A2B3E6E-E987-4446-80ED-4F90B5ABB375}" presName="bgRect" presStyleLbl="node1" presStyleIdx="1" presStyleCnt="3" custLinFactNeighborX="-1420"/>
      <dgm:spPr/>
    </dgm:pt>
    <dgm:pt modelId="{94BFE20A-C104-400A-ADB6-BCFDF3D50FB8}" type="pres">
      <dgm:prSet presAssocID="{3A2B3E6E-E987-4446-80ED-4F90B5ABB375}" presName="parentNode" presStyleLbl="node1" presStyleIdx="1" presStyleCnt="3">
        <dgm:presLayoutVars>
          <dgm:chMax val="0"/>
          <dgm:bulletEnabled val="1"/>
        </dgm:presLayoutVars>
      </dgm:prSet>
      <dgm:spPr/>
    </dgm:pt>
    <dgm:pt modelId="{013A909C-B5A6-4724-AEF6-D91B66AD134A}" type="pres">
      <dgm:prSet presAssocID="{3A2B3E6E-E987-4446-80ED-4F90B5ABB375}" presName="childNode" presStyleLbl="node1" presStyleIdx="1" presStyleCnt="3">
        <dgm:presLayoutVars>
          <dgm:bulletEnabled val="1"/>
        </dgm:presLayoutVars>
      </dgm:prSet>
      <dgm:spPr/>
    </dgm:pt>
    <dgm:pt modelId="{70E10556-B5F0-4C9F-8512-EFE8C4BC2100}" type="pres">
      <dgm:prSet presAssocID="{E9CB89E3-2752-4699-8C3B-64C6568062FA}" presName="hSp" presStyleCnt="0"/>
      <dgm:spPr/>
    </dgm:pt>
    <dgm:pt modelId="{AEBBFC63-891F-4DBB-A345-BDB3B197A720}" type="pres">
      <dgm:prSet presAssocID="{E9CB89E3-2752-4699-8C3B-64C6568062FA}" presName="vProcSp" presStyleCnt="0"/>
      <dgm:spPr/>
    </dgm:pt>
    <dgm:pt modelId="{714790A5-709E-4E56-8845-D25260672DE2}" type="pres">
      <dgm:prSet presAssocID="{E9CB89E3-2752-4699-8C3B-64C6568062FA}" presName="vSp1" presStyleCnt="0"/>
      <dgm:spPr/>
    </dgm:pt>
    <dgm:pt modelId="{9826B29B-C3D3-44E6-B3C7-86C71E404379}" type="pres">
      <dgm:prSet presAssocID="{E9CB89E3-2752-4699-8C3B-64C6568062FA}" presName="simulatedConn" presStyleLbl="solidFgAcc1" presStyleIdx="1" presStyleCnt="2"/>
      <dgm:spPr/>
    </dgm:pt>
    <dgm:pt modelId="{8B9EB7B5-D34C-45AA-B674-433948112EF2}" type="pres">
      <dgm:prSet presAssocID="{E9CB89E3-2752-4699-8C3B-64C6568062FA}" presName="vSp2" presStyleCnt="0"/>
      <dgm:spPr/>
    </dgm:pt>
    <dgm:pt modelId="{29745115-765B-4CA2-9668-1A76C041490D}" type="pres">
      <dgm:prSet presAssocID="{E9CB89E3-2752-4699-8C3B-64C6568062FA}" presName="sibTrans" presStyleCnt="0"/>
      <dgm:spPr/>
    </dgm:pt>
    <dgm:pt modelId="{722A870B-7B32-41FB-9D13-3A513DF3B62E}" type="pres">
      <dgm:prSet presAssocID="{4E88C046-0C02-415A-9E4C-58EBFC3267AA}" presName="compositeNode" presStyleCnt="0">
        <dgm:presLayoutVars>
          <dgm:bulletEnabled val="1"/>
        </dgm:presLayoutVars>
      </dgm:prSet>
      <dgm:spPr/>
    </dgm:pt>
    <dgm:pt modelId="{0B236F0A-F027-449B-B854-DFA71CB2EE90}" type="pres">
      <dgm:prSet presAssocID="{4E88C046-0C02-415A-9E4C-58EBFC3267AA}" presName="bgRect" presStyleLbl="node1" presStyleIdx="2" presStyleCnt="3"/>
      <dgm:spPr/>
    </dgm:pt>
    <dgm:pt modelId="{C847022F-F047-4F59-8F53-59088AE50221}" type="pres">
      <dgm:prSet presAssocID="{4E88C046-0C02-415A-9E4C-58EBFC3267AA}" presName="parentNode" presStyleLbl="node1" presStyleIdx="2" presStyleCnt="3">
        <dgm:presLayoutVars>
          <dgm:chMax val="0"/>
          <dgm:bulletEnabled val="1"/>
        </dgm:presLayoutVars>
      </dgm:prSet>
      <dgm:spPr/>
    </dgm:pt>
    <dgm:pt modelId="{A8562FFD-09EF-4F4C-AEE1-542B80C85FF6}" type="pres">
      <dgm:prSet presAssocID="{4E88C046-0C02-415A-9E4C-58EBFC3267AA}" presName="childNode" presStyleLbl="node1" presStyleIdx="2" presStyleCnt="3">
        <dgm:presLayoutVars>
          <dgm:bulletEnabled val="1"/>
        </dgm:presLayoutVars>
      </dgm:prSet>
      <dgm:spPr/>
    </dgm:pt>
  </dgm:ptLst>
  <dgm:cxnLst>
    <dgm:cxn modelId="{188AD102-E941-438C-A737-03188661E925}" type="presOf" srcId="{BFC922B4-CBAE-44C2-956A-95DFF85FFAB3}" destId="{5576475B-4F96-4069-AF52-52B257D6927F}" srcOrd="0" destOrd="0" presId="urn:microsoft.com/office/officeart/2005/8/layout/hProcess7"/>
    <dgm:cxn modelId="{0E6C1A06-FA2F-4703-B7FF-1FA9C9AF74B7}" srcId="{3A2B3E6E-E987-4446-80ED-4F90B5ABB375}" destId="{9DA6849A-E00A-425E-9A42-72128C9B6CBF}" srcOrd="0" destOrd="0" parTransId="{CC828A18-637F-47D6-AF18-9786E5DD00FE}" sibTransId="{D84649E1-D646-45C9-9B4E-B5681048F441}"/>
    <dgm:cxn modelId="{051C4B09-F3AE-4F3D-933C-8C36EEAF2073}" type="presOf" srcId="{BFC922B4-CBAE-44C2-956A-95DFF85FFAB3}" destId="{566C8418-1F98-4263-899A-40FF693DE0BC}" srcOrd="1" destOrd="0" presId="urn:microsoft.com/office/officeart/2005/8/layout/hProcess7"/>
    <dgm:cxn modelId="{9AE51223-7C2C-40C8-B5F2-BA47A3AB4395}" type="presOf" srcId="{4E88C046-0C02-415A-9E4C-58EBFC3267AA}" destId="{C847022F-F047-4F59-8F53-59088AE50221}" srcOrd="1" destOrd="0" presId="urn:microsoft.com/office/officeart/2005/8/layout/hProcess7"/>
    <dgm:cxn modelId="{D633422C-48E2-46BE-8547-FA399F5686D7}" type="presOf" srcId="{9DA6849A-E00A-425E-9A42-72128C9B6CBF}" destId="{013A909C-B5A6-4724-AEF6-D91B66AD134A}" srcOrd="0" destOrd="0" presId="urn:microsoft.com/office/officeart/2005/8/layout/hProcess7"/>
    <dgm:cxn modelId="{63239733-82F6-47BF-BCF7-9BC95F636EF1}" srcId="{5726C265-32C0-4286-A098-1ABB47FF4168}" destId="{3A2B3E6E-E987-4446-80ED-4F90B5ABB375}" srcOrd="1" destOrd="0" parTransId="{2D86FD67-4D33-49A3-94F9-DE2C9A96E51E}" sibTransId="{E9CB89E3-2752-4699-8C3B-64C6568062FA}"/>
    <dgm:cxn modelId="{E22E7D38-A929-4FAB-9C52-6C222B2EBD12}" type="presOf" srcId="{3A2B3E6E-E987-4446-80ED-4F90B5ABB375}" destId="{D9FB5B6D-92D6-4C7D-ACFE-6F7787F0E3D2}" srcOrd="0" destOrd="0" presId="urn:microsoft.com/office/officeart/2005/8/layout/hProcess7"/>
    <dgm:cxn modelId="{9DEFC264-B428-4140-8A1B-F1A3EBAB6F1F}" type="presOf" srcId="{3A2B3E6E-E987-4446-80ED-4F90B5ABB375}" destId="{94BFE20A-C104-400A-ADB6-BCFDF3D50FB8}" srcOrd="1" destOrd="0" presId="urn:microsoft.com/office/officeart/2005/8/layout/hProcess7"/>
    <dgm:cxn modelId="{6F794446-C71B-477D-A34E-A9ECC795F124}" type="presOf" srcId="{5726C265-32C0-4286-A098-1ABB47FF4168}" destId="{9624A66B-33CC-44AE-82E6-12B5FE65182A}" srcOrd="0" destOrd="0" presId="urn:microsoft.com/office/officeart/2005/8/layout/hProcess7"/>
    <dgm:cxn modelId="{D8148554-CE74-45D5-98C9-B0443BEE8331}" type="presOf" srcId="{EEA6724B-4C34-4B51-AABE-338B3ACC670A}" destId="{A8562FFD-09EF-4F4C-AEE1-542B80C85FF6}" srcOrd="0" destOrd="0" presId="urn:microsoft.com/office/officeart/2005/8/layout/hProcess7"/>
    <dgm:cxn modelId="{4A3BEA7B-8E0D-41A0-9A07-D9A5E3F66B01}" srcId="{5726C265-32C0-4286-A098-1ABB47FF4168}" destId="{4E88C046-0C02-415A-9E4C-58EBFC3267AA}" srcOrd="2" destOrd="0" parTransId="{4A3673D2-913C-4D48-B968-9CADB5B7FEAA}" sibTransId="{033E21F6-1178-4FC9-A199-537F170B3D8D}"/>
    <dgm:cxn modelId="{34FBD38E-0793-4839-8F2E-CE75E1E22145}" type="presOf" srcId="{BB571940-B0A2-45F9-910A-BD5B770F3A6A}" destId="{A52DF113-EA52-406D-A51E-68CC8B2FC0B6}" srcOrd="0" destOrd="0" presId="urn:microsoft.com/office/officeart/2005/8/layout/hProcess7"/>
    <dgm:cxn modelId="{E13C339B-FEB8-452F-A5F2-33E5C31C6527}" type="presOf" srcId="{4E88C046-0C02-415A-9E4C-58EBFC3267AA}" destId="{0B236F0A-F027-449B-B854-DFA71CB2EE90}" srcOrd="0" destOrd="0" presId="urn:microsoft.com/office/officeart/2005/8/layout/hProcess7"/>
    <dgm:cxn modelId="{5D6E909D-EBCB-4DA0-8745-763672F680DE}" srcId="{BFC922B4-CBAE-44C2-956A-95DFF85FFAB3}" destId="{BB571940-B0A2-45F9-910A-BD5B770F3A6A}" srcOrd="0" destOrd="0" parTransId="{1ADBBBE6-8DD7-426E-B426-D912740A7D3E}" sibTransId="{D35FEEA7-EDEF-4673-BEB3-EDF26DED3D05}"/>
    <dgm:cxn modelId="{F6731DCA-9F4D-40C3-9382-5B8773941A23}" srcId="{5726C265-32C0-4286-A098-1ABB47FF4168}" destId="{BFC922B4-CBAE-44C2-956A-95DFF85FFAB3}" srcOrd="0" destOrd="0" parTransId="{634354A2-B076-468B-A35A-55DDC29FBFA4}" sibTransId="{ADF59B48-A871-424C-9F5A-9CAA1D232786}"/>
    <dgm:cxn modelId="{EE6BAFEC-B329-4B19-8384-5278CCAF512E}" srcId="{4E88C046-0C02-415A-9E4C-58EBFC3267AA}" destId="{EEA6724B-4C34-4B51-AABE-338B3ACC670A}" srcOrd="0" destOrd="0" parTransId="{5ABD0E17-C81B-45BB-BE79-FA5F009C7397}" sibTransId="{508347CF-7EA4-4A3B-A835-3E04033ACD53}"/>
    <dgm:cxn modelId="{CEACB155-2CD6-4673-B89F-6EA6FE9CD7D2}" type="presParOf" srcId="{9624A66B-33CC-44AE-82E6-12B5FE65182A}" destId="{EB90A041-84E2-4AC1-82FE-B7CC3DD9983B}" srcOrd="0" destOrd="0" presId="urn:microsoft.com/office/officeart/2005/8/layout/hProcess7"/>
    <dgm:cxn modelId="{571C08AF-E452-4FB5-9093-3832FEBFCA35}" type="presParOf" srcId="{EB90A041-84E2-4AC1-82FE-B7CC3DD9983B}" destId="{5576475B-4F96-4069-AF52-52B257D6927F}" srcOrd="0" destOrd="0" presId="urn:microsoft.com/office/officeart/2005/8/layout/hProcess7"/>
    <dgm:cxn modelId="{69EC8119-EE3C-4B14-9741-FAEE06232246}" type="presParOf" srcId="{EB90A041-84E2-4AC1-82FE-B7CC3DD9983B}" destId="{566C8418-1F98-4263-899A-40FF693DE0BC}" srcOrd="1" destOrd="0" presId="urn:microsoft.com/office/officeart/2005/8/layout/hProcess7"/>
    <dgm:cxn modelId="{753C3F10-8554-4A56-AB7C-799E8D2D5396}" type="presParOf" srcId="{EB90A041-84E2-4AC1-82FE-B7CC3DD9983B}" destId="{A52DF113-EA52-406D-A51E-68CC8B2FC0B6}" srcOrd="2" destOrd="0" presId="urn:microsoft.com/office/officeart/2005/8/layout/hProcess7"/>
    <dgm:cxn modelId="{62E9C7B9-A654-40AF-81C1-3579DA7A2D7E}" type="presParOf" srcId="{9624A66B-33CC-44AE-82E6-12B5FE65182A}" destId="{48EE7324-10E6-4E43-A5C5-A495427AA6B3}" srcOrd="1" destOrd="0" presId="urn:microsoft.com/office/officeart/2005/8/layout/hProcess7"/>
    <dgm:cxn modelId="{D8AB1078-306C-454A-8B7F-0D890F6986D2}" type="presParOf" srcId="{9624A66B-33CC-44AE-82E6-12B5FE65182A}" destId="{D2F08D78-EB21-42B8-9704-0D1871857046}" srcOrd="2" destOrd="0" presId="urn:microsoft.com/office/officeart/2005/8/layout/hProcess7"/>
    <dgm:cxn modelId="{78E9C90C-7C91-4308-8813-E50C458EC20E}" type="presParOf" srcId="{D2F08D78-EB21-42B8-9704-0D1871857046}" destId="{9FB9A96A-336B-4906-B9E9-370BBF66FC9A}" srcOrd="0" destOrd="0" presId="urn:microsoft.com/office/officeart/2005/8/layout/hProcess7"/>
    <dgm:cxn modelId="{261AD608-0138-4772-A039-EBDEBF9E1E7C}" type="presParOf" srcId="{D2F08D78-EB21-42B8-9704-0D1871857046}" destId="{77F6D5EC-1A01-4BB7-864D-75CAB03157D6}" srcOrd="1" destOrd="0" presId="urn:microsoft.com/office/officeart/2005/8/layout/hProcess7"/>
    <dgm:cxn modelId="{358855E9-8725-4AFC-9266-00A5EEFA1259}" type="presParOf" srcId="{D2F08D78-EB21-42B8-9704-0D1871857046}" destId="{8F0C0B98-1307-42CE-AF67-808EC69DBA3B}" srcOrd="2" destOrd="0" presId="urn:microsoft.com/office/officeart/2005/8/layout/hProcess7"/>
    <dgm:cxn modelId="{FA2138AA-3E9B-4D44-97AA-7185048B0DD5}" type="presParOf" srcId="{9624A66B-33CC-44AE-82E6-12B5FE65182A}" destId="{4B811108-6A37-49AE-ABAD-BFE536270886}" srcOrd="3" destOrd="0" presId="urn:microsoft.com/office/officeart/2005/8/layout/hProcess7"/>
    <dgm:cxn modelId="{D9598624-4DF9-464E-912F-D662C046BCC8}" type="presParOf" srcId="{9624A66B-33CC-44AE-82E6-12B5FE65182A}" destId="{3398A514-38C4-41C7-95D6-2200954F071F}" srcOrd="4" destOrd="0" presId="urn:microsoft.com/office/officeart/2005/8/layout/hProcess7"/>
    <dgm:cxn modelId="{AAFB3161-2162-456D-801C-37299F51351D}" type="presParOf" srcId="{3398A514-38C4-41C7-95D6-2200954F071F}" destId="{D9FB5B6D-92D6-4C7D-ACFE-6F7787F0E3D2}" srcOrd="0" destOrd="0" presId="urn:microsoft.com/office/officeart/2005/8/layout/hProcess7"/>
    <dgm:cxn modelId="{7C9BE5CC-2F5A-404E-A51B-BF3DB44A151F}" type="presParOf" srcId="{3398A514-38C4-41C7-95D6-2200954F071F}" destId="{94BFE20A-C104-400A-ADB6-BCFDF3D50FB8}" srcOrd="1" destOrd="0" presId="urn:microsoft.com/office/officeart/2005/8/layout/hProcess7"/>
    <dgm:cxn modelId="{29059B8E-6949-4820-A7E6-56C59DF61F08}" type="presParOf" srcId="{3398A514-38C4-41C7-95D6-2200954F071F}" destId="{013A909C-B5A6-4724-AEF6-D91B66AD134A}" srcOrd="2" destOrd="0" presId="urn:microsoft.com/office/officeart/2005/8/layout/hProcess7"/>
    <dgm:cxn modelId="{A76BEC27-9D6C-428F-B5A4-D81D4CD208AF}" type="presParOf" srcId="{9624A66B-33CC-44AE-82E6-12B5FE65182A}" destId="{70E10556-B5F0-4C9F-8512-EFE8C4BC2100}" srcOrd="5" destOrd="0" presId="urn:microsoft.com/office/officeart/2005/8/layout/hProcess7"/>
    <dgm:cxn modelId="{A6F929DF-02AD-49E0-9249-6DB8782E1684}" type="presParOf" srcId="{9624A66B-33CC-44AE-82E6-12B5FE65182A}" destId="{AEBBFC63-891F-4DBB-A345-BDB3B197A720}" srcOrd="6" destOrd="0" presId="urn:microsoft.com/office/officeart/2005/8/layout/hProcess7"/>
    <dgm:cxn modelId="{C0DAD779-99CA-42A5-A735-F2176459FAD0}" type="presParOf" srcId="{AEBBFC63-891F-4DBB-A345-BDB3B197A720}" destId="{714790A5-709E-4E56-8845-D25260672DE2}" srcOrd="0" destOrd="0" presId="urn:microsoft.com/office/officeart/2005/8/layout/hProcess7"/>
    <dgm:cxn modelId="{4E926B5B-EE7E-4026-A805-BD8339C2BFA9}" type="presParOf" srcId="{AEBBFC63-891F-4DBB-A345-BDB3B197A720}" destId="{9826B29B-C3D3-44E6-B3C7-86C71E404379}" srcOrd="1" destOrd="0" presId="urn:microsoft.com/office/officeart/2005/8/layout/hProcess7"/>
    <dgm:cxn modelId="{0BBF283A-347B-4CBC-B96F-9CAFD51F7444}" type="presParOf" srcId="{AEBBFC63-891F-4DBB-A345-BDB3B197A720}" destId="{8B9EB7B5-D34C-45AA-B674-433948112EF2}" srcOrd="2" destOrd="0" presId="urn:microsoft.com/office/officeart/2005/8/layout/hProcess7"/>
    <dgm:cxn modelId="{40A661CF-9BFB-4947-A583-A8CABE19C07E}" type="presParOf" srcId="{9624A66B-33CC-44AE-82E6-12B5FE65182A}" destId="{29745115-765B-4CA2-9668-1A76C041490D}" srcOrd="7" destOrd="0" presId="urn:microsoft.com/office/officeart/2005/8/layout/hProcess7"/>
    <dgm:cxn modelId="{988FD430-5030-4AF3-91AD-1E89539CC647}" type="presParOf" srcId="{9624A66B-33CC-44AE-82E6-12B5FE65182A}" destId="{722A870B-7B32-41FB-9D13-3A513DF3B62E}" srcOrd="8" destOrd="0" presId="urn:microsoft.com/office/officeart/2005/8/layout/hProcess7"/>
    <dgm:cxn modelId="{42C49C65-8B0F-431B-A69A-C21C24D23934}" type="presParOf" srcId="{722A870B-7B32-41FB-9D13-3A513DF3B62E}" destId="{0B236F0A-F027-449B-B854-DFA71CB2EE90}" srcOrd="0" destOrd="0" presId="urn:microsoft.com/office/officeart/2005/8/layout/hProcess7"/>
    <dgm:cxn modelId="{B736A9D1-5221-4962-BC38-562BBA266B4C}" type="presParOf" srcId="{722A870B-7B32-41FB-9D13-3A513DF3B62E}" destId="{C847022F-F047-4F59-8F53-59088AE50221}" srcOrd="1" destOrd="0" presId="urn:microsoft.com/office/officeart/2005/8/layout/hProcess7"/>
    <dgm:cxn modelId="{AE12EADE-9413-4CA4-94C6-F5A8B23E06AE}" type="presParOf" srcId="{722A870B-7B32-41FB-9D13-3A513DF3B62E}" destId="{A8562FFD-09EF-4F4C-AEE1-542B80C85FF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9DBFF0-4A7A-4705-9EE7-DECF5A626479}"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IN"/>
        </a:p>
      </dgm:t>
    </dgm:pt>
    <dgm:pt modelId="{15DEDA7E-26C9-43A1-9A05-43AAA367E920}">
      <dgm:prSet phldrT="[Text]" custT="1"/>
      <dgm:spPr/>
      <dgm:t>
        <a:bodyPr/>
        <a:lstStyle/>
        <a:p>
          <a:r>
            <a:rPr lang="en-IN" sz="2400" dirty="0"/>
            <a:t>Best DH</a:t>
          </a:r>
        </a:p>
      </dgm:t>
    </dgm:pt>
    <dgm:pt modelId="{493F8117-2B7C-4D93-8FEA-7A76699B9A83}" type="parTrans" cxnId="{4BAC0D71-9868-443A-8E10-461B5A8EA538}">
      <dgm:prSet/>
      <dgm:spPr/>
      <dgm:t>
        <a:bodyPr/>
        <a:lstStyle/>
        <a:p>
          <a:endParaRPr lang="en-IN" sz="2400"/>
        </a:p>
      </dgm:t>
    </dgm:pt>
    <dgm:pt modelId="{98BFC840-CD3F-4D4B-B57D-5AECCF0611A1}" type="sibTrans" cxnId="{4BAC0D71-9868-443A-8E10-461B5A8EA538}">
      <dgm:prSet/>
      <dgm:spPr/>
      <dgm:t>
        <a:bodyPr/>
        <a:lstStyle/>
        <a:p>
          <a:endParaRPr lang="en-IN" sz="2400"/>
        </a:p>
      </dgm:t>
    </dgm:pt>
    <dgm:pt modelId="{3F8A1D76-F9DF-4A3C-A0CE-98A9006D96B9}">
      <dgm:prSet phldrT="[Text]" custT="1"/>
      <dgm:spPr/>
      <dgm:t>
        <a:bodyPr/>
        <a:lstStyle/>
        <a:p>
          <a:r>
            <a:rPr lang="en-IN" sz="2400" dirty="0"/>
            <a:t>50 lacs</a:t>
          </a:r>
        </a:p>
      </dgm:t>
    </dgm:pt>
    <dgm:pt modelId="{E150F5AB-DAF1-4E6F-BFFF-E2F8C1EB451A}" type="parTrans" cxnId="{082D0D8E-5B4D-46D0-AA7E-2FD5D02DAE83}">
      <dgm:prSet/>
      <dgm:spPr/>
      <dgm:t>
        <a:bodyPr/>
        <a:lstStyle/>
        <a:p>
          <a:endParaRPr lang="en-IN" sz="2400"/>
        </a:p>
      </dgm:t>
    </dgm:pt>
    <dgm:pt modelId="{DE6966E6-4842-412D-A3C0-07F94E1A309B}" type="sibTrans" cxnId="{082D0D8E-5B4D-46D0-AA7E-2FD5D02DAE83}">
      <dgm:prSet/>
      <dgm:spPr/>
      <dgm:t>
        <a:bodyPr/>
        <a:lstStyle/>
        <a:p>
          <a:endParaRPr lang="en-IN" sz="2400"/>
        </a:p>
      </dgm:t>
    </dgm:pt>
    <dgm:pt modelId="{B97BF089-CC85-407D-A3B3-96A09CDF62D8}">
      <dgm:prSet phldrT="[Text]" custT="1"/>
      <dgm:spPr/>
      <dgm:t>
        <a:bodyPr/>
        <a:lstStyle/>
        <a:p>
          <a:r>
            <a:rPr lang="en-IN" sz="2400" dirty="0"/>
            <a:t>20 lacs</a:t>
          </a:r>
        </a:p>
      </dgm:t>
    </dgm:pt>
    <dgm:pt modelId="{7BC57F1E-3A4A-470D-BF5A-B64D6D3A279F}" type="parTrans" cxnId="{7899DA0E-DD16-4D34-AD1B-2980841A9F7B}">
      <dgm:prSet/>
      <dgm:spPr/>
      <dgm:t>
        <a:bodyPr/>
        <a:lstStyle/>
        <a:p>
          <a:endParaRPr lang="en-IN" sz="2400"/>
        </a:p>
      </dgm:t>
    </dgm:pt>
    <dgm:pt modelId="{A22C3215-AE48-445E-819A-C905DC8CDD0E}" type="sibTrans" cxnId="{7899DA0E-DD16-4D34-AD1B-2980841A9F7B}">
      <dgm:prSet/>
      <dgm:spPr/>
      <dgm:t>
        <a:bodyPr/>
        <a:lstStyle/>
        <a:p>
          <a:endParaRPr lang="en-IN" sz="2400"/>
        </a:p>
      </dgm:t>
    </dgm:pt>
    <dgm:pt modelId="{9714F528-F8A8-4FB2-BF3A-450354DE517F}">
      <dgm:prSet phldrT="[Text]" custT="1"/>
      <dgm:spPr/>
      <dgm:t>
        <a:bodyPr/>
        <a:lstStyle/>
        <a:p>
          <a:r>
            <a:rPr lang="en-IN" sz="2400" dirty="0"/>
            <a:t>Best CHC</a:t>
          </a:r>
        </a:p>
      </dgm:t>
    </dgm:pt>
    <dgm:pt modelId="{85F0A8E1-A9B6-4530-8C8F-EFF3EC9138C2}" type="parTrans" cxnId="{8DBF68AA-0EF9-4B40-89AC-3376AE9E45FE}">
      <dgm:prSet/>
      <dgm:spPr/>
      <dgm:t>
        <a:bodyPr/>
        <a:lstStyle/>
        <a:p>
          <a:endParaRPr lang="en-IN" sz="2400"/>
        </a:p>
      </dgm:t>
    </dgm:pt>
    <dgm:pt modelId="{6DCFC8A8-BF11-42BB-B486-AC653C940E4C}" type="sibTrans" cxnId="{8DBF68AA-0EF9-4B40-89AC-3376AE9E45FE}">
      <dgm:prSet/>
      <dgm:spPr/>
      <dgm:t>
        <a:bodyPr/>
        <a:lstStyle/>
        <a:p>
          <a:endParaRPr lang="en-IN" sz="2400"/>
        </a:p>
      </dgm:t>
    </dgm:pt>
    <dgm:pt modelId="{88B03DD7-1D2F-49ED-932D-732D414FC7D2}">
      <dgm:prSet phldrT="[Text]" custT="1"/>
      <dgm:spPr/>
      <dgm:t>
        <a:bodyPr/>
        <a:lstStyle/>
        <a:p>
          <a:r>
            <a:rPr lang="en-IN" sz="2400" dirty="0"/>
            <a:t>15 lacs</a:t>
          </a:r>
        </a:p>
      </dgm:t>
    </dgm:pt>
    <dgm:pt modelId="{F51E1186-E819-4150-A323-2F5D75D096F9}" type="parTrans" cxnId="{070DB6C7-D7D0-490F-B819-66906C994708}">
      <dgm:prSet/>
      <dgm:spPr/>
      <dgm:t>
        <a:bodyPr/>
        <a:lstStyle/>
        <a:p>
          <a:endParaRPr lang="en-IN" sz="2400"/>
        </a:p>
      </dgm:t>
    </dgm:pt>
    <dgm:pt modelId="{2718FC53-3A79-4885-BCFC-6139FDFD20B7}" type="sibTrans" cxnId="{070DB6C7-D7D0-490F-B819-66906C994708}">
      <dgm:prSet/>
      <dgm:spPr/>
      <dgm:t>
        <a:bodyPr/>
        <a:lstStyle/>
        <a:p>
          <a:endParaRPr lang="en-IN" sz="2400"/>
        </a:p>
      </dgm:t>
    </dgm:pt>
    <dgm:pt modelId="{474833B3-23DA-47E5-B895-FEDABD3190F4}">
      <dgm:prSet phldrT="[Text]" custT="1"/>
      <dgm:spPr/>
      <dgm:t>
        <a:bodyPr/>
        <a:lstStyle/>
        <a:p>
          <a:r>
            <a:rPr lang="en-IN" sz="2400" dirty="0"/>
            <a:t>10 lacs</a:t>
          </a:r>
        </a:p>
      </dgm:t>
    </dgm:pt>
    <dgm:pt modelId="{F8D6CACF-195D-490B-ADE9-1CE53E56F78E}" type="parTrans" cxnId="{F0DF5706-3ED0-4E2E-BA35-3E13EEEFD482}">
      <dgm:prSet/>
      <dgm:spPr/>
      <dgm:t>
        <a:bodyPr/>
        <a:lstStyle/>
        <a:p>
          <a:endParaRPr lang="en-IN" sz="2400"/>
        </a:p>
      </dgm:t>
    </dgm:pt>
    <dgm:pt modelId="{7AFAD14D-9E59-4356-B6D8-CD2BFC2F8E55}" type="sibTrans" cxnId="{F0DF5706-3ED0-4E2E-BA35-3E13EEEFD482}">
      <dgm:prSet/>
      <dgm:spPr/>
      <dgm:t>
        <a:bodyPr/>
        <a:lstStyle/>
        <a:p>
          <a:endParaRPr lang="en-IN" sz="2400"/>
        </a:p>
      </dgm:t>
    </dgm:pt>
    <dgm:pt modelId="{C93AFB64-5BBF-4311-A1F0-F8B9935F5E6C}">
      <dgm:prSet phldrT="[Text]" custT="1"/>
      <dgm:spPr/>
      <dgm:t>
        <a:bodyPr/>
        <a:lstStyle/>
        <a:p>
          <a:r>
            <a:rPr lang="en-IN" sz="2400" dirty="0"/>
            <a:t>Best PHC</a:t>
          </a:r>
        </a:p>
      </dgm:t>
    </dgm:pt>
    <dgm:pt modelId="{4F21A3CE-8D3A-4583-9847-488B01EDEDB9}" type="parTrans" cxnId="{E5716725-CC30-453D-BAA4-7DDE266D8809}">
      <dgm:prSet/>
      <dgm:spPr/>
      <dgm:t>
        <a:bodyPr/>
        <a:lstStyle/>
        <a:p>
          <a:endParaRPr lang="en-IN" sz="2400"/>
        </a:p>
      </dgm:t>
    </dgm:pt>
    <dgm:pt modelId="{8BF5BFD9-271A-4D64-8AA7-D45B17570AF7}" type="sibTrans" cxnId="{E5716725-CC30-453D-BAA4-7DDE266D8809}">
      <dgm:prSet/>
      <dgm:spPr/>
      <dgm:t>
        <a:bodyPr/>
        <a:lstStyle/>
        <a:p>
          <a:endParaRPr lang="en-IN" sz="2400"/>
        </a:p>
      </dgm:t>
    </dgm:pt>
    <dgm:pt modelId="{034C5F0C-DAA7-4204-9D0F-40934B8D9D0B}">
      <dgm:prSet phldrT="[Text]" custT="1"/>
      <dgm:spPr/>
      <dgm:t>
        <a:bodyPr/>
        <a:lstStyle/>
        <a:p>
          <a:r>
            <a:rPr lang="en-IN" sz="2400" dirty="0"/>
            <a:t>2 lacs</a:t>
          </a:r>
        </a:p>
      </dgm:t>
    </dgm:pt>
    <dgm:pt modelId="{63BA1916-C5CD-4C8C-8E0A-CC0C1EE12CD2}" type="parTrans" cxnId="{0CCB7EC4-6F11-46E2-9569-1CB772DB60F9}">
      <dgm:prSet/>
      <dgm:spPr/>
      <dgm:t>
        <a:bodyPr/>
        <a:lstStyle/>
        <a:p>
          <a:endParaRPr lang="en-IN" sz="2400"/>
        </a:p>
      </dgm:t>
    </dgm:pt>
    <dgm:pt modelId="{CC74E2A6-3300-4988-9ECD-E237517F00D4}" type="sibTrans" cxnId="{0CCB7EC4-6F11-46E2-9569-1CB772DB60F9}">
      <dgm:prSet/>
      <dgm:spPr/>
      <dgm:t>
        <a:bodyPr/>
        <a:lstStyle/>
        <a:p>
          <a:endParaRPr lang="en-IN" sz="2400"/>
        </a:p>
      </dgm:t>
    </dgm:pt>
    <dgm:pt modelId="{80F5EF69-A555-4675-B5C7-291A8CB3A4EF}">
      <dgm:prSet phldrT="[Text]" phldr="1" custT="1"/>
      <dgm:spPr/>
      <dgm:t>
        <a:bodyPr/>
        <a:lstStyle/>
        <a:p>
          <a:endParaRPr lang="en-IN" sz="2400" dirty="0"/>
        </a:p>
      </dgm:t>
    </dgm:pt>
    <dgm:pt modelId="{978E995E-767B-429E-8FC8-C540CEE47FCA}" type="parTrans" cxnId="{F629FA7D-1CA2-4295-9A0B-DDCF9653491F}">
      <dgm:prSet/>
      <dgm:spPr/>
      <dgm:t>
        <a:bodyPr/>
        <a:lstStyle/>
        <a:p>
          <a:endParaRPr lang="en-IN" sz="2400"/>
        </a:p>
      </dgm:t>
    </dgm:pt>
    <dgm:pt modelId="{22C30CBC-42CA-49D7-B298-4F8575D2B6F1}" type="sibTrans" cxnId="{F629FA7D-1CA2-4295-9A0B-DDCF9653491F}">
      <dgm:prSet/>
      <dgm:spPr/>
      <dgm:t>
        <a:bodyPr/>
        <a:lstStyle/>
        <a:p>
          <a:endParaRPr lang="en-IN" sz="2400"/>
        </a:p>
      </dgm:t>
    </dgm:pt>
    <dgm:pt modelId="{943A5586-D41D-4366-8720-0827699FB85A}" type="pres">
      <dgm:prSet presAssocID="{2B9DBFF0-4A7A-4705-9EE7-DECF5A626479}" presName="Name0" presStyleCnt="0">
        <dgm:presLayoutVars>
          <dgm:dir/>
          <dgm:animLvl val="lvl"/>
          <dgm:resizeHandles val="exact"/>
        </dgm:presLayoutVars>
      </dgm:prSet>
      <dgm:spPr/>
    </dgm:pt>
    <dgm:pt modelId="{BB795B5D-67E6-44C4-9461-BFBCF8C379FF}" type="pres">
      <dgm:prSet presAssocID="{15DEDA7E-26C9-43A1-9A05-43AAA367E920}" presName="linNode" presStyleCnt="0"/>
      <dgm:spPr/>
    </dgm:pt>
    <dgm:pt modelId="{53B181D7-7177-40AB-B032-C6D449329587}" type="pres">
      <dgm:prSet presAssocID="{15DEDA7E-26C9-43A1-9A05-43AAA367E920}" presName="parentText" presStyleLbl="node1" presStyleIdx="0" presStyleCnt="3">
        <dgm:presLayoutVars>
          <dgm:chMax val="1"/>
          <dgm:bulletEnabled val="1"/>
        </dgm:presLayoutVars>
      </dgm:prSet>
      <dgm:spPr/>
    </dgm:pt>
    <dgm:pt modelId="{1DE12194-7315-43BF-AADE-B9E261600EDF}" type="pres">
      <dgm:prSet presAssocID="{15DEDA7E-26C9-43A1-9A05-43AAA367E920}" presName="descendantText" presStyleLbl="alignAccFollowNode1" presStyleIdx="0" presStyleCnt="3">
        <dgm:presLayoutVars>
          <dgm:bulletEnabled val="1"/>
        </dgm:presLayoutVars>
      </dgm:prSet>
      <dgm:spPr/>
    </dgm:pt>
    <dgm:pt modelId="{CC76DCA5-076A-44BC-8CA4-E632DAD966EB}" type="pres">
      <dgm:prSet presAssocID="{98BFC840-CD3F-4D4B-B57D-5AECCF0611A1}" presName="sp" presStyleCnt="0"/>
      <dgm:spPr/>
    </dgm:pt>
    <dgm:pt modelId="{9E7EE20C-4D84-4D3E-AB63-5EB20FCB5F20}" type="pres">
      <dgm:prSet presAssocID="{9714F528-F8A8-4FB2-BF3A-450354DE517F}" presName="linNode" presStyleCnt="0"/>
      <dgm:spPr/>
    </dgm:pt>
    <dgm:pt modelId="{E15D80DB-846B-4CF1-B998-EF4F045618FA}" type="pres">
      <dgm:prSet presAssocID="{9714F528-F8A8-4FB2-BF3A-450354DE517F}" presName="parentText" presStyleLbl="node1" presStyleIdx="1" presStyleCnt="3">
        <dgm:presLayoutVars>
          <dgm:chMax val="1"/>
          <dgm:bulletEnabled val="1"/>
        </dgm:presLayoutVars>
      </dgm:prSet>
      <dgm:spPr/>
    </dgm:pt>
    <dgm:pt modelId="{E26529D5-B076-4227-AB74-C5569040E11E}" type="pres">
      <dgm:prSet presAssocID="{9714F528-F8A8-4FB2-BF3A-450354DE517F}" presName="descendantText" presStyleLbl="alignAccFollowNode1" presStyleIdx="1" presStyleCnt="3">
        <dgm:presLayoutVars>
          <dgm:bulletEnabled val="1"/>
        </dgm:presLayoutVars>
      </dgm:prSet>
      <dgm:spPr/>
    </dgm:pt>
    <dgm:pt modelId="{B407A18E-D084-45F2-B5E5-5E26D0D47D48}" type="pres">
      <dgm:prSet presAssocID="{6DCFC8A8-BF11-42BB-B486-AC653C940E4C}" presName="sp" presStyleCnt="0"/>
      <dgm:spPr/>
    </dgm:pt>
    <dgm:pt modelId="{40AD3A1D-CAD0-421D-A842-1487EF8E5AD6}" type="pres">
      <dgm:prSet presAssocID="{C93AFB64-5BBF-4311-A1F0-F8B9935F5E6C}" presName="linNode" presStyleCnt="0"/>
      <dgm:spPr/>
    </dgm:pt>
    <dgm:pt modelId="{E319CB49-CE74-4622-AFFB-19CE9BE7C0C5}" type="pres">
      <dgm:prSet presAssocID="{C93AFB64-5BBF-4311-A1F0-F8B9935F5E6C}" presName="parentText" presStyleLbl="node1" presStyleIdx="2" presStyleCnt="3">
        <dgm:presLayoutVars>
          <dgm:chMax val="1"/>
          <dgm:bulletEnabled val="1"/>
        </dgm:presLayoutVars>
      </dgm:prSet>
      <dgm:spPr/>
    </dgm:pt>
    <dgm:pt modelId="{42E1EF79-8E32-4EE7-9259-09865123B899}" type="pres">
      <dgm:prSet presAssocID="{C93AFB64-5BBF-4311-A1F0-F8B9935F5E6C}" presName="descendantText" presStyleLbl="alignAccFollowNode1" presStyleIdx="2" presStyleCnt="3">
        <dgm:presLayoutVars>
          <dgm:bulletEnabled val="1"/>
        </dgm:presLayoutVars>
      </dgm:prSet>
      <dgm:spPr/>
    </dgm:pt>
  </dgm:ptLst>
  <dgm:cxnLst>
    <dgm:cxn modelId="{3D9D2403-7F4F-4F07-B1AF-4CD3CDB17ECA}" type="presOf" srcId="{B97BF089-CC85-407D-A3B3-96A09CDF62D8}" destId="{1DE12194-7315-43BF-AADE-B9E261600EDF}" srcOrd="0" destOrd="1" presId="urn:microsoft.com/office/officeart/2005/8/layout/vList5"/>
    <dgm:cxn modelId="{F0DF5706-3ED0-4E2E-BA35-3E13EEEFD482}" srcId="{9714F528-F8A8-4FB2-BF3A-450354DE517F}" destId="{474833B3-23DA-47E5-B895-FEDABD3190F4}" srcOrd="1" destOrd="0" parTransId="{F8D6CACF-195D-490B-ADE9-1CE53E56F78E}" sibTransId="{7AFAD14D-9E59-4356-B6D8-CD2BFC2F8E55}"/>
    <dgm:cxn modelId="{7899DA0E-DD16-4D34-AD1B-2980841A9F7B}" srcId="{15DEDA7E-26C9-43A1-9A05-43AAA367E920}" destId="{B97BF089-CC85-407D-A3B3-96A09CDF62D8}" srcOrd="1" destOrd="0" parTransId="{7BC57F1E-3A4A-470D-BF5A-B64D6D3A279F}" sibTransId="{A22C3215-AE48-445E-819A-C905DC8CDD0E}"/>
    <dgm:cxn modelId="{FFD14C14-F865-40B4-800C-4A5D3CAFB725}" type="presOf" srcId="{C93AFB64-5BBF-4311-A1F0-F8B9935F5E6C}" destId="{E319CB49-CE74-4622-AFFB-19CE9BE7C0C5}" srcOrd="0" destOrd="0" presId="urn:microsoft.com/office/officeart/2005/8/layout/vList5"/>
    <dgm:cxn modelId="{E5716725-CC30-453D-BAA4-7DDE266D8809}" srcId="{2B9DBFF0-4A7A-4705-9EE7-DECF5A626479}" destId="{C93AFB64-5BBF-4311-A1F0-F8B9935F5E6C}" srcOrd="2" destOrd="0" parTransId="{4F21A3CE-8D3A-4583-9847-488B01EDEDB9}" sibTransId="{8BF5BFD9-271A-4D64-8AA7-D45B17570AF7}"/>
    <dgm:cxn modelId="{F1EFBA5F-C215-49C7-AE40-03EECB5AEEA9}" type="presOf" srcId="{3F8A1D76-F9DF-4A3C-A0CE-98A9006D96B9}" destId="{1DE12194-7315-43BF-AADE-B9E261600EDF}" srcOrd="0" destOrd="0" presId="urn:microsoft.com/office/officeart/2005/8/layout/vList5"/>
    <dgm:cxn modelId="{C0276448-595F-474A-96FD-F3DE6A8C7EA9}" type="presOf" srcId="{9714F528-F8A8-4FB2-BF3A-450354DE517F}" destId="{E15D80DB-846B-4CF1-B998-EF4F045618FA}" srcOrd="0" destOrd="0" presId="urn:microsoft.com/office/officeart/2005/8/layout/vList5"/>
    <dgm:cxn modelId="{24D7974E-9495-4F9A-9FA0-794EC75D9D5F}" type="presOf" srcId="{80F5EF69-A555-4675-B5C7-291A8CB3A4EF}" destId="{42E1EF79-8E32-4EE7-9259-09865123B899}" srcOrd="0" destOrd="1" presId="urn:microsoft.com/office/officeart/2005/8/layout/vList5"/>
    <dgm:cxn modelId="{4BAC0D71-9868-443A-8E10-461B5A8EA538}" srcId="{2B9DBFF0-4A7A-4705-9EE7-DECF5A626479}" destId="{15DEDA7E-26C9-43A1-9A05-43AAA367E920}" srcOrd="0" destOrd="0" parTransId="{493F8117-2B7C-4D93-8FEA-7A76699B9A83}" sibTransId="{98BFC840-CD3F-4D4B-B57D-5AECCF0611A1}"/>
    <dgm:cxn modelId="{F629FA7D-1CA2-4295-9A0B-DDCF9653491F}" srcId="{C93AFB64-5BBF-4311-A1F0-F8B9935F5E6C}" destId="{80F5EF69-A555-4675-B5C7-291A8CB3A4EF}" srcOrd="1" destOrd="0" parTransId="{978E995E-767B-429E-8FC8-C540CEE47FCA}" sibTransId="{22C30CBC-42CA-49D7-B298-4F8575D2B6F1}"/>
    <dgm:cxn modelId="{082D0D8E-5B4D-46D0-AA7E-2FD5D02DAE83}" srcId="{15DEDA7E-26C9-43A1-9A05-43AAA367E920}" destId="{3F8A1D76-F9DF-4A3C-A0CE-98A9006D96B9}" srcOrd="0" destOrd="0" parTransId="{E150F5AB-DAF1-4E6F-BFFF-E2F8C1EB451A}" sibTransId="{DE6966E6-4842-412D-A3C0-07F94E1A309B}"/>
    <dgm:cxn modelId="{1B494194-6B45-43D8-ADCA-818F9DB457CF}" type="presOf" srcId="{034C5F0C-DAA7-4204-9D0F-40934B8D9D0B}" destId="{42E1EF79-8E32-4EE7-9259-09865123B899}" srcOrd="0" destOrd="0" presId="urn:microsoft.com/office/officeart/2005/8/layout/vList5"/>
    <dgm:cxn modelId="{79BB7894-72CF-4098-B554-6256FE26F3C4}" type="presOf" srcId="{474833B3-23DA-47E5-B895-FEDABD3190F4}" destId="{E26529D5-B076-4227-AB74-C5569040E11E}" srcOrd="0" destOrd="1" presId="urn:microsoft.com/office/officeart/2005/8/layout/vList5"/>
    <dgm:cxn modelId="{BC4A6E9E-EBCF-4906-A6DC-7E51B3A1DDA7}" type="presOf" srcId="{2B9DBFF0-4A7A-4705-9EE7-DECF5A626479}" destId="{943A5586-D41D-4366-8720-0827699FB85A}" srcOrd="0" destOrd="0" presId="urn:microsoft.com/office/officeart/2005/8/layout/vList5"/>
    <dgm:cxn modelId="{8DBF68AA-0EF9-4B40-89AC-3376AE9E45FE}" srcId="{2B9DBFF0-4A7A-4705-9EE7-DECF5A626479}" destId="{9714F528-F8A8-4FB2-BF3A-450354DE517F}" srcOrd="1" destOrd="0" parTransId="{85F0A8E1-A9B6-4530-8C8F-EFF3EC9138C2}" sibTransId="{6DCFC8A8-BF11-42BB-B486-AC653C940E4C}"/>
    <dgm:cxn modelId="{381E17B8-EDFF-4C69-AF49-54A87CFC4981}" type="presOf" srcId="{15DEDA7E-26C9-43A1-9A05-43AAA367E920}" destId="{53B181D7-7177-40AB-B032-C6D449329587}" srcOrd="0" destOrd="0" presId="urn:microsoft.com/office/officeart/2005/8/layout/vList5"/>
    <dgm:cxn modelId="{0CCB7EC4-6F11-46E2-9569-1CB772DB60F9}" srcId="{C93AFB64-5BBF-4311-A1F0-F8B9935F5E6C}" destId="{034C5F0C-DAA7-4204-9D0F-40934B8D9D0B}" srcOrd="0" destOrd="0" parTransId="{63BA1916-C5CD-4C8C-8E0A-CC0C1EE12CD2}" sibTransId="{CC74E2A6-3300-4988-9ECD-E237517F00D4}"/>
    <dgm:cxn modelId="{070DB6C7-D7D0-490F-B819-66906C994708}" srcId="{9714F528-F8A8-4FB2-BF3A-450354DE517F}" destId="{88B03DD7-1D2F-49ED-932D-732D414FC7D2}" srcOrd="0" destOrd="0" parTransId="{F51E1186-E819-4150-A323-2F5D75D096F9}" sibTransId="{2718FC53-3A79-4885-BCFC-6139FDFD20B7}"/>
    <dgm:cxn modelId="{996F30F0-3557-48F8-B2BC-FC0CA1DF0561}" type="presOf" srcId="{88B03DD7-1D2F-49ED-932D-732D414FC7D2}" destId="{E26529D5-B076-4227-AB74-C5569040E11E}" srcOrd="0" destOrd="0" presId="urn:microsoft.com/office/officeart/2005/8/layout/vList5"/>
    <dgm:cxn modelId="{474E76A1-9DFA-4FCE-A867-26AA629807EF}" type="presParOf" srcId="{943A5586-D41D-4366-8720-0827699FB85A}" destId="{BB795B5D-67E6-44C4-9461-BFBCF8C379FF}" srcOrd="0" destOrd="0" presId="urn:microsoft.com/office/officeart/2005/8/layout/vList5"/>
    <dgm:cxn modelId="{7755284E-2E6F-45DD-8563-C494666D35A4}" type="presParOf" srcId="{BB795B5D-67E6-44C4-9461-BFBCF8C379FF}" destId="{53B181D7-7177-40AB-B032-C6D449329587}" srcOrd="0" destOrd="0" presId="urn:microsoft.com/office/officeart/2005/8/layout/vList5"/>
    <dgm:cxn modelId="{37BB618B-AEB1-4879-8596-C2CE3D2088AA}" type="presParOf" srcId="{BB795B5D-67E6-44C4-9461-BFBCF8C379FF}" destId="{1DE12194-7315-43BF-AADE-B9E261600EDF}" srcOrd="1" destOrd="0" presId="urn:microsoft.com/office/officeart/2005/8/layout/vList5"/>
    <dgm:cxn modelId="{0EA72945-5D29-45B4-A858-ED12978D3115}" type="presParOf" srcId="{943A5586-D41D-4366-8720-0827699FB85A}" destId="{CC76DCA5-076A-44BC-8CA4-E632DAD966EB}" srcOrd="1" destOrd="0" presId="urn:microsoft.com/office/officeart/2005/8/layout/vList5"/>
    <dgm:cxn modelId="{A3FD6124-6ED0-4E8F-94FA-C735C0E50CFF}" type="presParOf" srcId="{943A5586-D41D-4366-8720-0827699FB85A}" destId="{9E7EE20C-4D84-4D3E-AB63-5EB20FCB5F20}" srcOrd="2" destOrd="0" presId="urn:microsoft.com/office/officeart/2005/8/layout/vList5"/>
    <dgm:cxn modelId="{71FCC05F-03E2-43AA-8DFC-775B783BA88F}" type="presParOf" srcId="{9E7EE20C-4D84-4D3E-AB63-5EB20FCB5F20}" destId="{E15D80DB-846B-4CF1-B998-EF4F045618FA}" srcOrd="0" destOrd="0" presId="urn:microsoft.com/office/officeart/2005/8/layout/vList5"/>
    <dgm:cxn modelId="{D2AD6CC9-0F9D-4180-83F2-B0D37894DFD7}" type="presParOf" srcId="{9E7EE20C-4D84-4D3E-AB63-5EB20FCB5F20}" destId="{E26529D5-B076-4227-AB74-C5569040E11E}" srcOrd="1" destOrd="0" presId="urn:microsoft.com/office/officeart/2005/8/layout/vList5"/>
    <dgm:cxn modelId="{962FB9C7-60D1-439E-BF67-2B45EA7C3B1D}" type="presParOf" srcId="{943A5586-D41D-4366-8720-0827699FB85A}" destId="{B407A18E-D084-45F2-B5E5-5E26D0D47D48}" srcOrd="3" destOrd="0" presId="urn:microsoft.com/office/officeart/2005/8/layout/vList5"/>
    <dgm:cxn modelId="{92B61509-1AFF-4FC1-8DC6-8F4E96EDD969}" type="presParOf" srcId="{943A5586-D41D-4366-8720-0827699FB85A}" destId="{40AD3A1D-CAD0-421D-A842-1487EF8E5AD6}" srcOrd="4" destOrd="0" presId="urn:microsoft.com/office/officeart/2005/8/layout/vList5"/>
    <dgm:cxn modelId="{0516BA11-7304-4A43-98AD-DF7A8A877EA2}" type="presParOf" srcId="{40AD3A1D-CAD0-421D-A842-1487EF8E5AD6}" destId="{E319CB49-CE74-4622-AFFB-19CE9BE7C0C5}" srcOrd="0" destOrd="0" presId="urn:microsoft.com/office/officeart/2005/8/layout/vList5"/>
    <dgm:cxn modelId="{9A00661D-18EC-4F17-9A56-34A66E64C636}" type="presParOf" srcId="{40AD3A1D-CAD0-421D-A842-1487EF8E5AD6}" destId="{42E1EF79-8E32-4EE7-9259-09865123B89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B50BFC-A97C-4735-829B-A87F28C1D004}" type="doc">
      <dgm:prSet loTypeId="urn:microsoft.com/office/officeart/2005/8/layout/chevron2" loCatId="list" qsTypeId="urn:microsoft.com/office/officeart/2005/8/quickstyle/simple1" qsCatId="simple" csTypeId="urn:microsoft.com/office/officeart/2005/8/colors/accent1_1" csCatId="accent1" phldr="1"/>
      <dgm:spPr/>
      <dgm:t>
        <a:bodyPr/>
        <a:lstStyle/>
        <a:p>
          <a:endParaRPr lang="en-US"/>
        </a:p>
      </dgm:t>
    </dgm:pt>
    <dgm:pt modelId="{4E7CF3D5-572F-4077-A868-0C6137D217C1}">
      <dgm:prSet phldrT="[Text]" custT="1"/>
      <dgm:spPr/>
      <dgm:t>
        <a:bodyPr/>
        <a:lstStyle/>
        <a:p>
          <a:r>
            <a:rPr lang="en-US" sz="1800" b="1" dirty="0"/>
            <a:t>Assess</a:t>
          </a:r>
          <a:r>
            <a:rPr lang="en-US" sz="1600" dirty="0"/>
            <a:t> </a:t>
          </a:r>
        </a:p>
      </dgm:t>
    </dgm:pt>
    <dgm:pt modelId="{858DC940-EDB9-4714-A2EF-D186AB47E6B1}" type="parTrans" cxnId="{9BDF5D21-0A1E-4C3C-B93C-2B32F5F4919D}">
      <dgm:prSet/>
      <dgm:spPr/>
      <dgm:t>
        <a:bodyPr/>
        <a:lstStyle/>
        <a:p>
          <a:endParaRPr lang="en-US" sz="1600"/>
        </a:p>
      </dgm:t>
    </dgm:pt>
    <dgm:pt modelId="{526D1755-4F3B-4873-93DD-F8FEB74B3AF1}" type="sibTrans" cxnId="{9BDF5D21-0A1E-4C3C-B93C-2B32F5F4919D}">
      <dgm:prSet/>
      <dgm:spPr/>
      <dgm:t>
        <a:bodyPr/>
        <a:lstStyle/>
        <a:p>
          <a:endParaRPr lang="en-US" sz="1600"/>
        </a:p>
      </dgm:t>
    </dgm:pt>
    <dgm:pt modelId="{142ACDB3-15DA-4769-97C0-9F2FAD15C7B2}">
      <dgm:prSet phldrT="[Text]" custT="1"/>
      <dgm:spPr/>
      <dgm:t>
        <a:bodyPr/>
        <a:lstStyle/>
        <a:p>
          <a:r>
            <a:rPr lang="en-US" sz="1600" dirty="0"/>
            <a:t>Government assessment tools</a:t>
          </a:r>
        </a:p>
      </dgm:t>
    </dgm:pt>
    <dgm:pt modelId="{5F603AEE-622B-42D2-AABA-D7B0555E49B1}" type="parTrans" cxnId="{C87B8876-EB28-4769-B7A6-14DF127DF3E6}">
      <dgm:prSet/>
      <dgm:spPr/>
      <dgm:t>
        <a:bodyPr/>
        <a:lstStyle/>
        <a:p>
          <a:endParaRPr lang="en-US" sz="1600"/>
        </a:p>
      </dgm:t>
    </dgm:pt>
    <dgm:pt modelId="{CEE5F50E-9AA3-4353-810B-C2EF949B8E91}" type="sibTrans" cxnId="{C87B8876-EB28-4769-B7A6-14DF127DF3E6}">
      <dgm:prSet/>
      <dgm:spPr/>
      <dgm:t>
        <a:bodyPr/>
        <a:lstStyle/>
        <a:p>
          <a:endParaRPr lang="en-US" sz="1600"/>
        </a:p>
      </dgm:t>
    </dgm:pt>
    <dgm:pt modelId="{BB8826BD-CD1C-40BC-A879-84D9ACE19FD6}">
      <dgm:prSet phldrT="[Text]" custT="1"/>
      <dgm:spPr/>
      <dgm:t>
        <a:bodyPr/>
        <a:lstStyle/>
        <a:p>
          <a:r>
            <a:rPr lang="en-IN" sz="1600" dirty="0"/>
            <a:t>Non-government assessment tools- WASH FIT</a:t>
          </a:r>
          <a:endParaRPr lang="en-US" sz="1600" dirty="0"/>
        </a:p>
      </dgm:t>
    </dgm:pt>
    <dgm:pt modelId="{A864A70A-75C9-4414-A0C8-DA5832E6CDCA}" type="parTrans" cxnId="{65815D4B-B2FE-4486-AC7F-263C28A8CB66}">
      <dgm:prSet/>
      <dgm:spPr/>
      <dgm:t>
        <a:bodyPr/>
        <a:lstStyle/>
        <a:p>
          <a:endParaRPr lang="en-US" sz="1600"/>
        </a:p>
      </dgm:t>
    </dgm:pt>
    <dgm:pt modelId="{ACFAAB29-175E-430E-B2B4-948FF4397FFC}" type="sibTrans" cxnId="{65815D4B-B2FE-4486-AC7F-263C28A8CB66}">
      <dgm:prSet/>
      <dgm:spPr/>
      <dgm:t>
        <a:bodyPr/>
        <a:lstStyle/>
        <a:p>
          <a:endParaRPr lang="en-US" sz="1600"/>
        </a:p>
      </dgm:t>
    </dgm:pt>
    <dgm:pt modelId="{7C556754-8004-4508-8AFA-B83CF73734F5}">
      <dgm:prSet phldrT="[Text]" custT="1"/>
      <dgm:spPr/>
      <dgm:t>
        <a:bodyPr/>
        <a:lstStyle/>
        <a:p>
          <a:r>
            <a:rPr lang="en-US" sz="1800" b="1" dirty="0"/>
            <a:t>Review &amp; Plan </a:t>
          </a:r>
          <a:r>
            <a:rPr lang="en-US" sz="1600" dirty="0"/>
            <a:t>	</a:t>
          </a:r>
        </a:p>
      </dgm:t>
    </dgm:pt>
    <dgm:pt modelId="{91389175-2419-4A2B-85AA-8DD900AE8E7C}" type="parTrans" cxnId="{3D1CF415-29CB-4DD3-98E6-0833C1222436}">
      <dgm:prSet/>
      <dgm:spPr/>
      <dgm:t>
        <a:bodyPr/>
        <a:lstStyle/>
        <a:p>
          <a:endParaRPr lang="en-US" sz="1600"/>
        </a:p>
      </dgm:t>
    </dgm:pt>
    <dgm:pt modelId="{597F27E8-F756-403E-9F80-A00E579C5387}" type="sibTrans" cxnId="{3D1CF415-29CB-4DD3-98E6-0833C1222436}">
      <dgm:prSet/>
      <dgm:spPr/>
      <dgm:t>
        <a:bodyPr/>
        <a:lstStyle/>
        <a:p>
          <a:endParaRPr lang="en-US" sz="1600"/>
        </a:p>
      </dgm:t>
    </dgm:pt>
    <dgm:pt modelId="{C69B6A03-0E3B-439D-8225-1012A0BDAB68}">
      <dgm:prSet phldrT="[Text]" custT="1"/>
      <dgm:spPr/>
      <dgm:t>
        <a:bodyPr/>
        <a:lstStyle/>
        <a:p>
          <a:r>
            <a:rPr lang="en-US" sz="1600" dirty="0"/>
            <a:t>Discuss gaps identified </a:t>
          </a:r>
        </a:p>
      </dgm:t>
    </dgm:pt>
    <dgm:pt modelId="{5C5498B9-9255-4D8A-ACEE-E14E0302368D}" type="parTrans" cxnId="{8B9B972A-2182-43FD-A482-96D276096880}">
      <dgm:prSet/>
      <dgm:spPr/>
      <dgm:t>
        <a:bodyPr/>
        <a:lstStyle/>
        <a:p>
          <a:endParaRPr lang="en-US" sz="1600"/>
        </a:p>
      </dgm:t>
    </dgm:pt>
    <dgm:pt modelId="{8B29B919-64F5-49F0-97FA-EE1BC491E668}" type="sibTrans" cxnId="{8B9B972A-2182-43FD-A482-96D276096880}">
      <dgm:prSet/>
      <dgm:spPr/>
      <dgm:t>
        <a:bodyPr/>
        <a:lstStyle/>
        <a:p>
          <a:endParaRPr lang="en-US" sz="1600"/>
        </a:p>
      </dgm:t>
    </dgm:pt>
    <dgm:pt modelId="{EAEF3475-A8BF-44E9-BCD1-4B16D89953DB}">
      <dgm:prSet phldrT="[Text]" custT="1"/>
      <dgm:spPr/>
      <dgm:t>
        <a:bodyPr/>
        <a:lstStyle/>
        <a:p>
          <a:r>
            <a:rPr lang="en-US" sz="1800" b="1" dirty="0"/>
            <a:t>Execute</a:t>
          </a:r>
        </a:p>
        <a:p>
          <a:r>
            <a:rPr lang="en-US" sz="1800" b="1" dirty="0"/>
            <a:t>	</a:t>
          </a:r>
        </a:p>
      </dgm:t>
    </dgm:pt>
    <dgm:pt modelId="{A6EDFD79-47A0-4AEE-89C4-C9CE50409ACC}" type="parTrans" cxnId="{919C6248-D97B-4C85-BBFA-D61D50405345}">
      <dgm:prSet/>
      <dgm:spPr/>
      <dgm:t>
        <a:bodyPr/>
        <a:lstStyle/>
        <a:p>
          <a:endParaRPr lang="en-US" sz="1600"/>
        </a:p>
      </dgm:t>
    </dgm:pt>
    <dgm:pt modelId="{C24EE74F-24F1-46A7-A90E-2C6847030E27}" type="sibTrans" cxnId="{919C6248-D97B-4C85-BBFA-D61D50405345}">
      <dgm:prSet/>
      <dgm:spPr/>
      <dgm:t>
        <a:bodyPr/>
        <a:lstStyle/>
        <a:p>
          <a:endParaRPr lang="en-US" sz="1600"/>
        </a:p>
      </dgm:t>
    </dgm:pt>
    <dgm:pt modelId="{A729CBBF-0246-41B8-A6E6-E290B3CD45B9}">
      <dgm:prSet phldrT="[Text]" custT="1"/>
      <dgm:spPr/>
      <dgm:t>
        <a:bodyPr/>
        <a:lstStyle/>
        <a:p>
          <a:r>
            <a:rPr lang="en-US" sz="1600" dirty="0"/>
            <a:t>Allocate adequate budgets to carry out improvements</a:t>
          </a:r>
        </a:p>
      </dgm:t>
    </dgm:pt>
    <dgm:pt modelId="{96FE7772-2CE5-41DF-B5A4-656514BB43BE}" type="parTrans" cxnId="{B6C9C70D-8260-419B-98FB-6D719B642E33}">
      <dgm:prSet/>
      <dgm:spPr/>
      <dgm:t>
        <a:bodyPr/>
        <a:lstStyle/>
        <a:p>
          <a:endParaRPr lang="en-US" sz="1600"/>
        </a:p>
      </dgm:t>
    </dgm:pt>
    <dgm:pt modelId="{66E780DD-2C53-40CF-91FB-259636F79E4E}" type="sibTrans" cxnId="{B6C9C70D-8260-419B-98FB-6D719B642E33}">
      <dgm:prSet/>
      <dgm:spPr/>
      <dgm:t>
        <a:bodyPr/>
        <a:lstStyle/>
        <a:p>
          <a:endParaRPr lang="en-US" sz="1600"/>
        </a:p>
      </dgm:t>
    </dgm:pt>
    <dgm:pt modelId="{22E30E7A-0AB1-4ACC-9BBF-B10729B7113F}">
      <dgm:prSet phldrT="[Text]" custT="1"/>
      <dgm:spPr/>
      <dgm:t>
        <a:bodyPr/>
        <a:lstStyle/>
        <a:p>
          <a:r>
            <a:rPr lang="en-IN" sz="1600" dirty="0"/>
            <a:t>Community score card  </a:t>
          </a:r>
          <a:endParaRPr lang="en-US" sz="1600" dirty="0"/>
        </a:p>
      </dgm:t>
    </dgm:pt>
    <dgm:pt modelId="{12A37B16-E4C8-49B3-8797-8576A31564D7}" type="parTrans" cxnId="{F8FF2606-8EA1-428B-BAA9-048F78EBE666}">
      <dgm:prSet/>
      <dgm:spPr/>
      <dgm:t>
        <a:bodyPr/>
        <a:lstStyle/>
        <a:p>
          <a:endParaRPr lang="en-US" sz="2000"/>
        </a:p>
      </dgm:t>
    </dgm:pt>
    <dgm:pt modelId="{B273F552-1C03-4E74-81BE-F41628D891C8}" type="sibTrans" cxnId="{F8FF2606-8EA1-428B-BAA9-048F78EBE666}">
      <dgm:prSet/>
      <dgm:spPr/>
      <dgm:t>
        <a:bodyPr/>
        <a:lstStyle/>
        <a:p>
          <a:endParaRPr lang="en-US" sz="2000"/>
        </a:p>
      </dgm:t>
    </dgm:pt>
    <dgm:pt modelId="{033477C5-F69A-47BC-9148-720C03699B8F}">
      <dgm:prSet phldrT="[Text]" custT="1"/>
      <dgm:spPr/>
      <dgm:t>
        <a:bodyPr/>
        <a:lstStyle/>
        <a:p>
          <a:r>
            <a:rPr lang="en-US" sz="1600" dirty="0"/>
            <a:t>Plan for required improvements, actions </a:t>
          </a:r>
        </a:p>
      </dgm:t>
    </dgm:pt>
    <dgm:pt modelId="{EB055234-7F17-4EB4-9FE7-CC3A6FF7E338}" type="parTrans" cxnId="{5C9CD6FF-20A2-48D8-80ED-F26BB6DFD34F}">
      <dgm:prSet/>
      <dgm:spPr/>
      <dgm:t>
        <a:bodyPr/>
        <a:lstStyle/>
        <a:p>
          <a:endParaRPr lang="en-US" sz="2000"/>
        </a:p>
      </dgm:t>
    </dgm:pt>
    <dgm:pt modelId="{FBA2BC4D-0A92-4E19-A899-A3CFFC554CCE}" type="sibTrans" cxnId="{5C9CD6FF-20A2-48D8-80ED-F26BB6DFD34F}">
      <dgm:prSet/>
      <dgm:spPr/>
      <dgm:t>
        <a:bodyPr/>
        <a:lstStyle/>
        <a:p>
          <a:endParaRPr lang="en-US" sz="2000"/>
        </a:p>
      </dgm:t>
    </dgm:pt>
    <dgm:pt modelId="{76F0F779-86B0-4D4C-899E-4D3E838D8E8C}">
      <dgm:prSet phldrT="[Text]" custT="1"/>
      <dgm:spPr/>
      <dgm:t>
        <a:bodyPr/>
        <a:lstStyle/>
        <a:p>
          <a:r>
            <a:rPr lang="en-US" sz="1600" dirty="0"/>
            <a:t>Review progress and achievements against plans </a:t>
          </a:r>
        </a:p>
      </dgm:t>
    </dgm:pt>
    <dgm:pt modelId="{A32E5DEE-5569-478F-B95E-263568135B7A}" type="parTrans" cxnId="{A5BEE088-D529-4964-8DBE-8FC51B5F20BA}">
      <dgm:prSet/>
      <dgm:spPr/>
      <dgm:t>
        <a:bodyPr/>
        <a:lstStyle/>
        <a:p>
          <a:endParaRPr lang="en-US" sz="2000"/>
        </a:p>
      </dgm:t>
    </dgm:pt>
    <dgm:pt modelId="{2DAF66F1-4FDD-4822-9C7B-124D1629CF71}" type="sibTrans" cxnId="{A5BEE088-D529-4964-8DBE-8FC51B5F20BA}">
      <dgm:prSet/>
      <dgm:spPr/>
      <dgm:t>
        <a:bodyPr/>
        <a:lstStyle/>
        <a:p>
          <a:endParaRPr lang="en-US" sz="2000"/>
        </a:p>
      </dgm:t>
    </dgm:pt>
    <dgm:pt modelId="{8E025F04-5234-4198-AB5B-12A226EA7637}" type="pres">
      <dgm:prSet presAssocID="{6EB50BFC-A97C-4735-829B-A87F28C1D004}" presName="linearFlow" presStyleCnt="0">
        <dgm:presLayoutVars>
          <dgm:dir/>
          <dgm:animLvl val="lvl"/>
          <dgm:resizeHandles val="exact"/>
        </dgm:presLayoutVars>
      </dgm:prSet>
      <dgm:spPr/>
    </dgm:pt>
    <dgm:pt modelId="{612009BF-460B-4425-BE86-62C86D5183DD}" type="pres">
      <dgm:prSet presAssocID="{4E7CF3D5-572F-4077-A868-0C6137D217C1}" presName="composite" presStyleCnt="0"/>
      <dgm:spPr/>
    </dgm:pt>
    <dgm:pt modelId="{F22D2B77-EB19-43D2-AB80-0D60412B4392}" type="pres">
      <dgm:prSet presAssocID="{4E7CF3D5-572F-4077-A868-0C6137D217C1}" presName="parentText" presStyleLbl="alignNode1" presStyleIdx="0" presStyleCnt="3" custLinFactNeighborX="-5423" custLinFactNeighborY="-47076">
        <dgm:presLayoutVars>
          <dgm:chMax val="1"/>
          <dgm:bulletEnabled val="1"/>
        </dgm:presLayoutVars>
      </dgm:prSet>
      <dgm:spPr/>
    </dgm:pt>
    <dgm:pt modelId="{CE90CD0A-1C71-4825-8589-DF002BAB921B}" type="pres">
      <dgm:prSet presAssocID="{4E7CF3D5-572F-4077-A868-0C6137D217C1}" presName="descendantText" presStyleLbl="alignAcc1" presStyleIdx="0" presStyleCnt="3">
        <dgm:presLayoutVars>
          <dgm:bulletEnabled val="1"/>
        </dgm:presLayoutVars>
      </dgm:prSet>
      <dgm:spPr/>
    </dgm:pt>
    <dgm:pt modelId="{4F3DB8B4-A207-4701-875F-F4EE05D8E4DB}" type="pres">
      <dgm:prSet presAssocID="{526D1755-4F3B-4873-93DD-F8FEB74B3AF1}" presName="sp" presStyleCnt="0"/>
      <dgm:spPr/>
    </dgm:pt>
    <dgm:pt modelId="{A3358B52-8939-4F6D-9331-A67E4A84DD1C}" type="pres">
      <dgm:prSet presAssocID="{7C556754-8004-4508-8AFA-B83CF73734F5}" presName="composite" presStyleCnt="0"/>
      <dgm:spPr/>
    </dgm:pt>
    <dgm:pt modelId="{A49D20A4-6145-4CFA-A7C6-A3B4D05170D6}" type="pres">
      <dgm:prSet presAssocID="{7C556754-8004-4508-8AFA-B83CF73734F5}" presName="parentText" presStyleLbl="alignNode1" presStyleIdx="1" presStyleCnt="3">
        <dgm:presLayoutVars>
          <dgm:chMax val="1"/>
          <dgm:bulletEnabled val="1"/>
        </dgm:presLayoutVars>
      </dgm:prSet>
      <dgm:spPr/>
    </dgm:pt>
    <dgm:pt modelId="{A7B3A3DA-3EA1-4A35-BDDA-8DA289078552}" type="pres">
      <dgm:prSet presAssocID="{7C556754-8004-4508-8AFA-B83CF73734F5}" presName="descendantText" presStyleLbl="alignAcc1" presStyleIdx="1" presStyleCnt="3">
        <dgm:presLayoutVars>
          <dgm:bulletEnabled val="1"/>
        </dgm:presLayoutVars>
      </dgm:prSet>
      <dgm:spPr/>
    </dgm:pt>
    <dgm:pt modelId="{9F4DBE52-29E5-4168-8C88-9F8F3121BBBC}" type="pres">
      <dgm:prSet presAssocID="{597F27E8-F756-403E-9F80-A00E579C5387}" presName="sp" presStyleCnt="0"/>
      <dgm:spPr/>
    </dgm:pt>
    <dgm:pt modelId="{5A869403-7D5A-4E0C-B13D-A853B11CB6B7}" type="pres">
      <dgm:prSet presAssocID="{EAEF3475-A8BF-44E9-BCD1-4B16D89953DB}" presName="composite" presStyleCnt="0"/>
      <dgm:spPr/>
    </dgm:pt>
    <dgm:pt modelId="{3D845577-8381-470F-9B52-EE1246670802}" type="pres">
      <dgm:prSet presAssocID="{EAEF3475-A8BF-44E9-BCD1-4B16D89953DB}" presName="parentText" presStyleLbl="alignNode1" presStyleIdx="2" presStyleCnt="3">
        <dgm:presLayoutVars>
          <dgm:chMax val="1"/>
          <dgm:bulletEnabled val="1"/>
        </dgm:presLayoutVars>
      </dgm:prSet>
      <dgm:spPr/>
    </dgm:pt>
    <dgm:pt modelId="{017B0ADB-1DB1-444E-97F9-2629CFA0460B}" type="pres">
      <dgm:prSet presAssocID="{EAEF3475-A8BF-44E9-BCD1-4B16D89953DB}" presName="descendantText" presStyleLbl="alignAcc1" presStyleIdx="2" presStyleCnt="3">
        <dgm:presLayoutVars>
          <dgm:bulletEnabled val="1"/>
        </dgm:presLayoutVars>
      </dgm:prSet>
      <dgm:spPr/>
    </dgm:pt>
  </dgm:ptLst>
  <dgm:cxnLst>
    <dgm:cxn modelId="{F8FF2606-8EA1-428B-BAA9-048F78EBE666}" srcId="{4E7CF3D5-572F-4077-A868-0C6137D217C1}" destId="{22E30E7A-0AB1-4ACC-9BBF-B10729B7113F}" srcOrd="2" destOrd="0" parTransId="{12A37B16-E4C8-49B3-8797-8576A31564D7}" sibTransId="{B273F552-1C03-4E74-81BE-F41628D891C8}"/>
    <dgm:cxn modelId="{C8D3140D-8724-4C23-A24B-1051DECF26BF}" type="presOf" srcId="{76F0F779-86B0-4D4C-899E-4D3E838D8E8C}" destId="{017B0ADB-1DB1-444E-97F9-2629CFA0460B}" srcOrd="0" destOrd="1" presId="urn:microsoft.com/office/officeart/2005/8/layout/chevron2"/>
    <dgm:cxn modelId="{B6C9C70D-8260-419B-98FB-6D719B642E33}" srcId="{EAEF3475-A8BF-44E9-BCD1-4B16D89953DB}" destId="{A729CBBF-0246-41B8-A6E6-E290B3CD45B9}" srcOrd="0" destOrd="0" parTransId="{96FE7772-2CE5-41DF-B5A4-656514BB43BE}" sibTransId="{66E780DD-2C53-40CF-91FB-259636F79E4E}"/>
    <dgm:cxn modelId="{3D1CF415-29CB-4DD3-98E6-0833C1222436}" srcId="{6EB50BFC-A97C-4735-829B-A87F28C1D004}" destId="{7C556754-8004-4508-8AFA-B83CF73734F5}" srcOrd="1" destOrd="0" parTransId="{91389175-2419-4A2B-85AA-8DD900AE8E7C}" sibTransId="{597F27E8-F756-403E-9F80-A00E579C5387}"/>
    <dgm:cxn modelId="{9BDF5D21-0A1E-4C3C-B93C-2B32F5F4919D}" srcId="{6EB50BFC-A97C-4735-829B-A87F28C1D004}" destId="{4E7CF3D5-572F-4077-A868-0C6137D217C1}" srcOrd="0" destOrd="0" parTransId="{858DC940-EDB9-4714-A2EF-D186AB47E6B1}" sibTransId="{526D1755-4F3B-4873-93DD-F8FEB74B3AF1}"/>
    <dgm:cxn modelId="{8B9B972A-2182-43FD-A482-96D276096880}" srcId="{7C556754-8004-4508-8AFA-B83CF73734F5}" destId="{C69B6A03-0E3B-439D-8225-1012A0BDAB68}" srcOrd="0" destOrd="0" parTransId="{5C5498B9-9255-4D8A-ACEE-E14E0302368D}" sibTransId="{8B29B919-64F5-49F0-97FA-EE1BC491E668}"/>
    <dgm:cxn modelId="{75C8063E-6D83-4B8F-ABC9-2D124FB8E071}" type="presOf" srcId="{BB8826BD-CD1C-40BC-A879-84D9ACE19FD6}" destId="{CE90CD0A-1C71-4825-8589-DF002BAB921B}" srcOrd="0" destOrd="1" presId="urn:microsoft.com/office/officeart/2005/8/layout/chevron2"/>
    <dgm:cxn modelId="{919C6248-D97B-4C85-BBFA-D61D50405345}" srcId="{6EB50BFC-A97C-4735-829B-A87F28C1D004}" destId="{EAEF3475-A8BF-44E9-BCD1-4B16D89953DB}" srcOrd="2" destOrd="0" parTransId="{A6EDFD79-47A0-4AEE-89C4-C9CE50409ACC}" sibTransId="{C24EE74F-24F1-46A7-A90E-2C6847030E27}"/>
    <dgm:cxn modelId="{F4DEF368-0D66-4C39-B57F-C7628FE40C39}" type="presOf" srcId="{142ACDB3-15DA-4769-97C0-9F2FAD15C7B2}" destId="{CE90CD0A-1C71-4825-8589-DF002BAB921B}" srcOrd="0" destOrd="0" presId="urn:microsoft.com/office/officeart/2005/8/layout/chevron2"/>
    <dgm:cxn modelId="{71DA3F6B-C0CE-4662-BE68-114A21189091}" type="presOf" srcId="{22E30E7A-0AB1-4ACC-9BBF-B10729B7113F}" destId="{CE90CD0A-1C71-4825-8589-DF002BAB921B}" srcOrd="0" destOrd="2" presId="urn:microsoft.com/office/officeart/2005/8/layout/chevron2"/>
    <dgm:cxn modelId="{65815D4B-B2FE-4486-AC7F-263C28A8CB66}" srcId="{4E7CF3D5-572F-4077-A868-0C6137D217C1}" destId="{BB8826BD-CD1C-40BC-A879-84D9ACE19FD6}" srcOrd="1" destOrd="0" parTransId="{A864A70A-75C9-4414-A0C8-DA5832E6CDCA}" sibTransId="{ACFAAB29-175E-430E-B2B4-948FF4397FFC}"/>
    <dgm:cxn modelId="{C87B8876-EB28-4769-B7A6-14DF127DF3E6}" srcId="{4E7CF3D5-572F-4077-A868-0C6137D217C1}" destId="{142ACDB3-15DA-4769-97C0-9F2FAD15C7B2}" srcOrd="0" destOrd="0" parTransId="{5F603AEE-622B-42D2-AABA-D7B0555E49B1}" sibTransId="{CEE5F50E-9AA3-4353-810B-C2EF949B8E91}"/>
    <dgm:cxn modelId="{E46FE456-D674-43F7-8798-FC79F5A3DDEB}" type="presOf" srcId="{4E7CF3D5-572F-4077-A868-0C6137D217C1}" destId="{F22D2B77-EB19-43D2-AB80-0D60412B4392}" srcOrd="0" destOrd="0" presId="urn:microsoft.com/office/officeart/2005/8/layout/chevron2"/>
    <dgm:cxn modelId="{A5BEE088-D529-4964-8DBE-8FC51B5F20BA}" srcId="{EAEF3475-A8BF-44E9-BCD1-4B16D89953DB}" destId="{76F0F779-86B0-4D4C-899E-4D3E838D8E8C}" srcOrd="1" destOrd="0" parTransId="{A32E5DEE-5569-478F-B95E-263568135B7A}" sibTransId="{2DAF66F1-4FDD-4822-9C7B-124D1629CF71}"/>
    <dgm:cxn modelId="{15FF608E-7BBF-42F8-B12F-10053CD910C2}" type="presOf" srcId="{6EB50BFC-A97C-4735-829B-A87F28C1D004}" destId="{8E025F04-5234-4198-AB5B-12A226EA7637}" srcOrd="0" destOrd="0" presId="urn:microsoft.com/office/officeart/2005/8/layout/chevron2"/>
    <dgm:cxn modelId="{8196CB8F-0B2B-4DE8-995B-38FF3694ADC1}" type="presOf" srcId="{A729CBBF-0246-41B8-A6E6-E290B3CD45B9}" destId="{017B0ADB-1DB1-444E-97F9-2629CFA0460B}" srcOrd="0" destOrd="0" presId="urn:microsoft.com/office/officeart/2005/8/layout/chevron2"/>
    <dgm:cxn modelId="{927E4E98-8D57-4DAE-8C01-2B0BF6DF29B5}" type="presOf" srcId="{C69B6A03-0E3B-439D-8225-1012A0BDAB68}" destId="{A7B3A3DA-3EA1-4A35-BDDA-8DA289078552}" srcOrd="0" destOrd="0" presId="urn:microsoft.com/office/officeart/2005/8/layout/chevron2"/>
    <dgm:cxn modelId="{E5AF3E9A-35EA-46E7-94E4-13E5E32C7CC9}" type="presOf" srcId="{EAEF3475-A8BF-44E9-BCD1-4B16D89953DB}" destId="{3D845577-8381-470F-9B52-EE1246670802}" srcOrd="0" destOrd="0" presId="urn:microsoft.com/office/officeart/2005/8/layout/chevron2"/>
    <dgm:cxn modelId="{2C4BB0A2-7FCA-4B10-BB24-411917B11186}" type="presOf" srcId="{7C556754-8004-4508-8AFA-B83CF73734F5}" destId="{A49D20A4-6145-4CFA-A7C6-A3B4D05170D6}" srcOrd="0" destOrd="0" presId="urn:microsoft.com/office/officeart/2005/8/layout/chevron2"/>
    <dgm:cxn modelId="{EF8FD6C6-01AC-4BD0-AC1A-9C769D4E2CF7}" type="presOf" srcId="{033477C5-F69A-47BC-9148-720C03699B8F}" destId="{A7B3A3DA-3EA1-4A35-BDDA-8DA289078552}" srcOrd="0" destOrd="1" presId="urn:microsoft.com/office/officeart/2005/8/layout/chevron2"/>
    <dgm:cxn modelId="{5C9CD6FF-20A2-48D8-80ED-F26BB6DFD34F}" srcId="{7C556754-8004-4508-8AFA-B83CF73734F5}" destId="{033477C5-F69A-47BC-9148-720C03699B8F}" srcOrd="1" destOrd="0" parTransId="{EB055234-7F17-4EB4-9FE7-CC3A6FF7E338}" sibTransId="{FBA2BC4D-0A92-4E19-A899-A3CFFC554CCE}"/>
    <dgm:cxn modelId="{5488551C-FFEC-41D9-A1F2-EB4D1CC68DC8}" type="presParOf" srcId="{8E025F04-5234-4198-AB5B-12A226EA7637}" destId="{612009BF-460B-4425-BE86-62C86D5183DD}" srcOrd="0" destOrd="0" presId="urn:microsoft.com/office/officeart/2005/8/layout/chevron2"/>
    <dgm:cxn modelId="{DBC13CC3-769C-4A1D-A7E3-3E3E726E2EDB}" type="presParOf" srcId="{612009BF-460B-4425-BE86-62C86D5183DD}" destId="{F22D2B77-EB19-43D2-AB80-0D60412B4392}" srcOrd="0" destOrd="0" presId="urn:microsoft.com/office/officeart/2005/8/layout/chevron2"/>
    <dgm:cxn modelId="{AA4A2D72-5FDA-4224-A098-88F2F3B046E2}" type="presParOf" srcId="{612009BF-460B-4425-BE86-62C86D5183DD}" destId="{CE90CD0A-1C71-4825-8589-DF002BAB921B}" srcOrd="1" destOrd="0" presId="urn:microsoft.com/office/officeart/2005/8/layout/chevron2"/>
    <dgm:cxn modelId="{BD5462B2-4EEF-4995-8252-9DF805BCD498}" type="presParOf" srcId="{8E025F04-5234-4198-AB5B-12A226EA7637}" destId="{4F3DB8B4-A207-4701-875F-F4EE05D8E4DB}" srcOrd="1" destOrd="0" presId="urn:microsoft.com/office/officeart/2005/8/layout/chevron2"/>
    <dgm:cxn modelId="{384C1382-FE1A-4964-BCD2-BA8066B93ECF}" type="presParOf" srcId="{8E025F04-5234-4198-AB5B-12A226EA7637}" destId="{A3358B52-8939-4F6D-9331-A67E4A84DD1C}" srcOrd="2" destOrd="0" presId="urn:microsoft.com/office/officeart/2005/8/layout/chevron2"/>
    <dgm:cxn modelId="{F10C63D8-3F7A-44C2-9893-E102D77EABAB}" type="presParOf" srcId="{A3358B52-8939-4F6D-9331-A67E4A84DD1C}" destId="{A49D20A4-6145-4CFA-A7C6-A3B4D05170D6}" srcOrd="0" destOrd="0" presId="urn:microsoft.com/office/officeart/2005/8/layout/chevron2"/>
    <dgm:cxn modelId="{CAF13074-7E61-4CF8-A387-241DFA1F9B5C}" type="presParOf" srcId="{A3358B52-8939-4F6D-9331-A67E4A84DD1C}" destId="{A7B3A3DA-3EA1-4A35-BDDA-8DA289078552}" srcOrd="1" destOrd="0" presId="urn:microsoft.com/office/officeart/2005/8/layout/chevron2"/>
    <dgm:cxn modelId="{ADD8CCFD-9DBF-4D1D-84B9-328FFFBC6D2D}" type="presParOf" srcId="{8E025F04-5234-4198-AB5B-12A226EA7637}" destId="{9F4DBE52-29E5-4168-8C88-9F8F3121BBBC}" srcOrd="3" destOrd="0" presId="urn:microsoft.com/office/officeart/2005/8/layout/chevron2"/>
    <dgm:cxn modelId="{4A3E35C7-E91D-47AA-8300-C18810EA29AC}" type="presParOf" srcId="{8E025F04-5234-4198-AB5B-12A226EA7637}" destId="{5A869403-7D5A-4E0C-B13D-A853B11CB6B7}" srcOrd="4" destOrd="0" presId="urn:microsoft.com/office/officeart/2005/8/layout/chevron2"/>
    <dgm:cxn modelId="{755CB7C4-3886-49D1-AD02-C94058657334}" type="presParOf" srcId="{5A869403-7D5A-4E0C-B13D-A853B11CB6B7}" destId="{3D845577-8381-470F-9B52-EE1246670802}" srcOrd="0" destOrd="0" presId="urn:microsoft.com/office/officeart/2005/8/layout/chevron2"/>
    <dgm:cxn modelId="{07E691D7-FA1C-4524-90B6-B6FAB0FE85AE}" type="presParOf" srcId="{5A869403-7D5A-4E0C-B13D-A853B11CB6B7}" destId="{017B0ADB-1DB1-444E-97F9-2629CFA0460B}"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6475B-4F96-4069-AF52-52B257D6927F}">
      <dsp:nvSpPr>
        <dsp:cNvPr id="0" name=""/>
        <dsp:cNvSpPr/>
      </dsp:nvSpPr>
      <dsp:spPr>
        <a:xfrm>
          <a:off x="586" y="0"/>
          <a:ext cx="2525503" cy="1150406"/>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marL="0" lvl="0" indent="0" algn="r" defTabSz="800100">
            <a:lnSpc>
              <a:spcPct val="90000"/>
            </a:lnSpc>
            <a:spcBef>
              <a:spcPct val="0"/>
            </a:spcBef>
            <a:spcAft>
              <a:spcPct val="35000"/>
            </a:spcAft>
            <a:buNone/>
          </a:pPr>
          <a:r>
            <a:rPr lang="en-IN" sz="1800" kern="1200" dirty="0"/>
            <a:t>   </a:t>
          </a:r>
        </a:p>
        <a:p>
          <a:pPr marL="0" lvl="0" indent="0" algn="r" defTabSz="800100">
            <a:lnSpc>
              <a:spcPct val="90000"/>
            </a:lnSpc>
            <a:spcBef>
              <a:spcPct val="0"/>
            </a:spcBef>
            <a:spcAft>
              <a:spcPct val="35000"/>
            </a:spcAft>
            <a:buNone/>
          </a:pPr>
          <a:endParaRPr lang="en-IN" sz="1800" kern="1200" dirty="0"/>
        </a:p>
        <a:p>
          <a:pPr marL="0" lvl="0" indent="0" algn="r" defTabSz="800100">
            <a:lnSpc>
              <a:spcPct val="90000"/>
            </a:lnSpc>
            <a:spcBef>
              <a:spcPct val="0"/>
            </a:spcBef>
            <a:spcAft>
              <a:spcPct val="35000"/>
            </a:spcAft>
            <a:buNone/>
          </a:pPr>
          <a:endParaRPr lang="en-IN" sz="1800" kern="1200" dirty="0"/>
        </a:p>
      </dsp:txBody>
      <dsp:txXfrm rot="16200000">
        <a:off x="-218529" y="219116"/>
        <a:ext cx="943332" cy="505100"/>
      </dsp:txXfrm>
    </dsp:sp>
    <dsp:sp modelId="{A52DF113-EA52-406D-A51E-68CC8B2FC0B6}">
      <dsp:nvSpPr>
        <dsp:cNvPr id="0" name=""/>
        <dsp:cNvSpPr/>
      </dsp:nvSpPr>
      <dsp:spPr>
        <a:xfrm>
          <a:off x="505687" y="0"/>
          <a:ext cx="1881500" cy="11504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endParaRPr lang="en-IN" sz="2200" kern="1200" dirty="0"/>
        </a:p>
        <a:p>
          <a:pPr marL="0" lvl="0" indent="0" algn="l" defTabSz="977900">
            <a:lnSpc>
              <a:spcPct val="90000"/>
            </a:lnSpc>
            <a:spcBef>
              <a:spcPct val="0"/>
            </a:spcBef>
            <a:spcAft>
              <a:spcPct val="35000"/>
            </a:spcAft>
            <a:buNone/>
          </a:pPr>
          <a:r>
            <a:rPr lang="en-IN" sz="2200" kern="1200" dirty="0"/>
            <a:t>Hygiene, cleanliness, IPC</a:t>
          </a:r>
        </a:p>
      </dsp:txBody>
      <dsp:txXfrm>
        <a:off x="505687" y="0"/>
        <a:ext cx="1881500" cy="1150406"/>
      </dsp:txXfrm>
    </dsp:sp>
    <dsp:sp modelId="{D9FB5B6D-92D6-4C7D-ACFE-6F7787F0E3D2}">
      <dsp:nvSpPr>
        <dsp:cNvPr id="0" name=""/>
        <dsp:cNvSpPr/>
      </dsp:nvSpPr>
      <dsp:spPr>
        <a:xfrm>
          <a:off x="2578621" y="0"/>
          <a:ext cx="2525503" cy="1150406"/>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endParaRPr lang="en-IN" sz="2900" kern="1200" dirty="0"/>
        </a:p>
      </dsp:txBody>
      <dsp:txXfrm rot="16200000">
        <a:off x="2359505" y="219116"/>
        <a:ext cx="943332" cy="505100"/>
      </dsp:txXfrm>
    </dsp:sp>
    <dsp:sp modelId="{77F6D5EC-1A01-4BB7-864D-75CAB03157D6}">
      <dsp:nvSpPr>
        <dsp:cNvPr id="0" name=""/>
        <dsp:cNvSpPr/>
      </dsp:nvSpPr>
      <dsp:spPr>
        <a:xfrm rot="5400000">
          <a:off x="2542627" y="796224"/>
          <a:ext cx="168966" cy="378825"/>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A909C-B5A6-4724-AEF6-D91B66AD134A}">
      <dsp:nvSpPr>
        <dsp:cNvPr id="0" name=""/>
        <dsp:cNvSpPr/>
      </dsp:nvSpPr>
      <dsp:spPr>
        <a:xfrm>
          <a:off x="3083722" y="0"/>
          <a:ext cx="1881500" cy="11504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endParaRPr lang="en-IN" sz="2200" kern="1200" dirty="0"/>
        </a:p>
        <a:p>
          <a:pPr marL="0" lvl="0" indent="0" algn="l" defTabSz="977900">
            <a:lnSpc>
              <a:spcPct val="90000"/>
            </a:lnSpc>
            <a:spcBef>
              <a:spcPct val="0"/>
            </a:spcBef>
            <a:spcAft>
              <a:spcPct val="35000"/>
            </a:spcAft>
            <a:buNone/>
          </a:pPr>
          <a:r>
            <a:rPr lang="en-IN" sz="2200" kern="1200" dirty="0"/>
            <a:t>Continuous assessment </a:t>
          </a:r>
        </a:p>
      </dsp:txBody>
      <dsp:txXfrm>
        <a:off x="3083722" y="0"/>
        <a:ext cx="1881500" cy="1150406"/>
      </dsp:txXfrm>
    </dsp:sp>
    <dsp:sp modelId="{0B236F0A-F027-449B-B854-DFA71CB2EE90}">
      <dsp:nvSpPr>
        <dsp:cNvPr id="0" name=""/>
        <dsp:cNvSpPr/>
      </dsp:nvSpPr>
      <dsp:spPr>
        <a:xfrm>
          <a:off x="5228380" y="0"/>
          <a:ext cx="2525503" cy="1150406"/>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endParaRPr lang="en-IN" sz="2900" kern="1200" dirty="0"/>
        </a:p>
      </dsp:txBody>
      <dsp:txXfrm rot="16200000">
        <a:off x="5009264" y="219116"/>
        <a:ext cx="943332" cy="505100"/>
      </dsp:txXfrm>
    </dsp:sp>
    <dsp:sp modelId="{9826B29B-C3D3-44E6-B3C7-86C71E404379}">
      <dsp:nvSpPr>
        <dsp:cNvPr id="0" name=""/>
        <dsp:cNvSpPr/>
      </dsp:nvSpPr>
      <dsp:spPr>
        <a:xfrm rot="5400000">
          <a:off x="5156524" y="796224"/>
          <a:ext cx="168966" cy="378825"/>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562FFD-09EF-4F4C-AEE1-542B80C85FF6}">
      <dsp:nvSpPr>
        <dsp:cNvPr id="0" name=""/>
        <dsp:cNvSpPr/>
      </dsp:nvSpPr>
      <dsp:spPr>
        <a:xfrm>
          <a:off x="5733480" y="0"/>
          <a:ext cx="1881500" cy="11504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endParaRPr lang="en-IN" sz="2200" kern="1200" dirty="0"/>
        </a:p>
        <a:p>
          <a:pPr marL="0" lvl="0" indent="0" algn="l" defTabSz="977900">
            <a:lnSpc>
              <a:spcPct val="90000"/>
            </a:lnSpc>
            <a:spcBef>
              <a:spcPct val="0"/>
            </a:spcBef>
            <a:spcAft>
              <a:spcPct val="35000"/>
            </a:spcAft>
            <a:buNone/>
          </a:pPr>
          <a:r>
            <a:rPr lang="en-IN" sz="2200" kern="1200" dirty="0"/>
            <a:t>Best practices for sustainability  </a:t>
          </a:r>
        </a:p>
      </dsp:txBody>
      <dsp:txXfrm>
        <a:off x="5733480" y="0"/>
        <a:ext cx="1881500" cy="1150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12194-7315-43BF-AADE-B9E261600EDF}">
      <dsp:nvSpPr>
        <dsp:cNvPr id="0" name=""/>
        <dsp:cNvSpPr/>
      </dsp:nvSpPr>
      <dsp:spPr>
        <a:xfrm rot="5400000">
          <a:off x="2807749" y="-921340"/>
          <a:ext cx="1021331" cy="3123214"/>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kern="1200" dirty="0"/>
            <a:t>50 lacs</a:t>
          </a:r>
        </a:p>
        <a:p>
          <a:pPr marL="228600" lvl="1" indent="-228600" algn="l" defTabSz="1066800">
            <a:lnSpc>
              <a:spcPct val="90000"/>
            </a:lnSpc>
            <a:spcBef>
              <a:spcPct val="0"/>
            </a:spcBef>
            <a:spcAft>
              <a:spcPct val="15000"/>
            </a:spcAft>
            <a:buChar char="•"/>
          </a:pPr>
          <a:r>
            <a:rPr lang="en-IN" sz="2400" kern="1200" dirty="0"/>
            <a:t>20 lacs</a:t>
          </a:r>
        </a:p>
      </dsp:txBody>
      <dsp:txXfrm rot="-5400000">
        <a:off x="1756808" y="179458"/>
        <a:ext cx="3073357" cy="921617"/>
      </dsp:txXfrm>
    </dsp:sp>
    <dsp:sp modelId="{53B181D7-7177-40AB-B032-C6D449329587}">
      <dsp:nvSpPr>
        <dsp:cNvPr id="0" name=""/>
        <dsp:cNvSpPr/>
      </dsp:nvSpPr>
      <dsp:spPr>
        <a:xfrm>
          <a:off x="0" y="1934"/>
          <a:ext cx="1756808" cy="127666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kern="1200" dirty="0"/>
            <a:t>Best DH</a:t>
          </a:r>
        </a:p>
      </dsp:txBody>
      <dsp:txXfrm>
        <a:off x="62322" y="64256"/>
        <a:ext cx="1632164" cy="1152020"/>
      </dsp:txXfrm>
    </dsp:sp>
    <dsp:sp modelId="{E26529D5-B076-4227-AB74-C5569040E11E}">
      <dsp:nvSpPr>
        <dsp:cNvPr id="0" name=""/>
        <dsp:cNvSpPr/>
      </dsp:nvSpPr>
      <dsp:spPr>
        <a:xfrm rot="5400000">
          <a:off x="2807749" y="419157"/>
          <a:ext cx="1021331" cy="3123214"/>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kern="1200" dirty="0"/>
            <a:t>15 lacs</a:t>
          </a:r>
        </a:p>
        <a:p>
          <a:pPr marL="228600" lvl="1" indent="-228600" algn="l" defTabSz="1066800">
            <a:lnSpc>
              <a:spcPct val="90000"/>
            </a:lnSpc>
            <a:spcBef>
              <a:spcPct val="0"/>
            </a:spcBef>
            <a:spcAft>
              <a:spcPct val="15000"/>
            </a:spcAft>
            <a:buChar char="•"/>
          </a:pPr>
          <a:r>
            <a:rPr lang="en-IN" sz="2400" kern="1200" dirty="0"/>
            <a:t>10 lacs</a:t>
          </a:r>
        </a:p>
      </dsp:txBody>
      <dsp:txXfrm rot="-5400000">
        <a:off x="1756808" y="1519956"/>
        <a:ext cx="3073357" cy="921617"/>
      </dsp:txXfrm>
    </dsp:sp>
    <dsp:sp modelId="{E15D80DB-846B-4CF1-B998-EF4F045618FA}">
      <dsp:nvSpPr>
        <dsp:cNvPr id="0" name=""/>
        <dsp:cNvSpPr/>
      </dsp:nvSpPr>
      <dsp:spPr>
        <a:xfrm>
          <a:off x="0" y="1342432"/>
          <a:ext cx="1756808" cy="127666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kern="1200" dirty="0"/>
            <a:t>Best CHC</a:t>
          </a:r>
        </a:p>
      </dsp:txBody>
      <dsp:txXfrm>
        <a:off x="62322" y="1404754"/>
        <a:ext cx="1632164" cy="1152020"/>
      </dsp:txXfrm>
    </dsp:sp>
    <dsp:sp modelId="{42E1EF79-8E32-4EE7-9259-09865123B899}">
      <dsp:nvSpPr>
        <dsp:cNvPr id="0" name=""/>
        <dsp:cNvSpPr/>
      </dsp:nvSpPr>
      <dsp:spPr>
        <a:xfrm rot="5400000">
          <a:off x="2807749" y="1759655"/>
          <a:ext cx="1021331" cy="3123214"/>
        </a:xfrm>
        <a:prstGeom prst="round2Same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IN" sz="2400" kern="1200" dirty="0"/>
            <a:t>2 lacs</a:t>
          </a:r>
        </a:p>
        <a:p>
          <a:pPr marL="228600" lvl="1" indent="-228600" algn="l" defTabSz="1066800">
            <a:lnSpc>
              <a:spcPct val="90000"/>
            </a:lnSpc>
            <a:spcBef>
              <a:spcPct val="0"/>
            </a:spcBef>
            <a:spcAft>
              <a:spcPct val="15000"/>
            </a:spcAft>
            <a:buChar char="•"/>
          </a:pPr>
          <a:endParaRPr lang="en-IN" sz="2400" kern="1200"/>
        </a:p>
      </dsp:txBody>
      <dsp:txXfrm rot="-5400000">
        <a:off x="1756808" y="2860454"/>
        <a:ext cx="3073357" cy="921617"/>
      </dsp:txXfrm>
    </dsp:sp>
    <dsp:sp modelId="{E319CB49-CE74-4622-AFFB-19CE9BE7C0C5}">
      <dsp:nvSpPr>
        <dsp:cNvPr id="0" name=""/>
        <dsp:cNvSpPr/>
      </dsp:nvSpPr>
      <dsp:spPr>
        <a:xfrm>
          <a:off x="0" y="2682930"/>
          <a:ext cx="1756808" cy="127666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kern="1200" dirty="0"/>
            <a:t>Best PHC</a:t>
          </a:r>
        </a:p>
      </dsp:txBody>
      <dsp:txXfrm>
        <a:off x="62322" y="2745252"/>
        <a:ext cx="1632164" cy="1152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D2B77-EB19-43D2-AB80-0D60412B4392}">
      <dsp:nvSpPr>
        <dsp:cNvPr id="0" name=""/>
        <dsp:cNvSpPr/>
      </dsp:nvSpPr>
      <dsp:spPr>
        <a:xfrm rot="5400000">
          <a:off x="-279724" y="279724"/>
          <a:ext cx="1864828" cy="130537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Assess</a:t>
          </a:r>
          <a:r>
            <a:rPr lang="en-US" sz="1600" kern="1200" dirty="0"/>
            <a:t> </a:t>
          </a:r>
        </a:p>
      </dsp:txBody>
      <dsp:txXfrm rot="-5400000">
        <a:off x="1" y="652690"/>
        <a:ext cx="1305379" cy="559449"/>
      </dsp:txXfrm>
    </dsp:sp>
    <dsp:sp modelId="{CE90CD0A-1C71-4825-8589-DF002BAB921B}">
      <dsp:nvSpPr>
        <dsp:cNvPr id="0" name=""/>
        <dsp:cNvSpPr/>
      </dsp:nvSpPr>
      <dsp:spPr>
        <a:xfrm rot="5400000">
          <a:off x="3431266" y="-2120580"/>
          <a:ext cx="1212138" cy="5463911"/>
        </a:xfrm>
        <a:prstGeom prst="round2Same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Government assessment tools</a:t>
          </a:r>
        </a:p>
        <a:p>
          <a:pPr marL="171450" lvl="1" indent="-171450" algn="l" defTabSz="711200">
            <a:lnSpc>
              <a:spcPct val="90000"/>
            </a:lnSpc>
            <a:spcBef>
              <a:spcPct val="0"/>
            </a:spcBef>
            <a:spcAft>
              <a:spcPct val="15000"/>
            </a:spcAft>
            <a:buChar char="•"/>
          </a:pPr>
          <a:r>
            <a:rPr lang="en-IN" sz="1600" kern="1200" dirty="0"/>
            <a:t>Non-government assessment tools- WASH FIT</a:t>
          </a:r>
          <a:endParaRPr lang="en-US" sz="1600" kern="1200" dirty="0"/>
        </a:p>
        <a:p>
          <a:pPr marL="171450" lvl="1" indent="-171450" algn="l" defTabSz="711200">
            <a:lnSpc>
              <a:spcPct val="90000"/>
            </a:lnSpc>
            <a:spcBef>
              <a:spcPct val="0"/>
            </a:spcBef>
            <a:spcAft>
              <a:spcPct val="15000"/>
            </a:spcAft>
            <a:buChar char="•"/>
          </a:pPr>
          <a:r>
            <a:rPr lang="en-IN" sz="1600" kern="1200" dirty="0"/>
            <a:t>Community score card  </a:t>
          </a:r>
          <a:endParaRPr lang="en-US" sz="1600" kern="1200" dirty="0"/>
        </a:p>
      </dsp:txBody>
      <dsp:txXfrm rot="-5400000">
        <a:off x="1305380" y="64478"/>
        <a:ext cx="5404739" cy="1093794"/>
      </dsp:txXfrm>
    </dsp:sp>
    <dsp:sp modelId="{A49D20A4-6145-4CFA-A7C6-A3B4D05170D6}">
      <dsp:nvSpPr>
        <dsp:cNvPr id="0" name=""/>
        <dsp:cNvSpPr/>
      </dsp:nvSpPr>
      <dsp:spPr>
        <a:xfrm rot="5400000">
          <a:off x="-279724" y="1958581"/>
          <a:ext cx="1864828" cy="130537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Review &amp; Plan </a:t>
          </a:r>
          <a:r>
            <a:rPr lang="en-US" sz="1600" kern="1200" dirty="0"/>
            <a:t>	</a:t>
          </a:r>
        </a:p>
      </dsp:txBody>
      <dsp:txXfrm rot="-5400000">
        <a:off x="1" y="2331547"/>
        <a:ext cx="1305379" cy="559449"/>
      </dsp:txXfrm>
    </dsp:sp>
    <dsp:sp modelId="{A7B3A3DA-3EA1-4A35-BDDA-8DA289078552}">
      <dsp:nvSpPr>
        <dsp:cNvPr id="0" name=""/>
        <dsp:cNvSpPr/>
      </dsp:nvSpPr>
      <dsp:spPr>
        <a:xfrm rot="5400000">
          <a:off x="3431266" y="-447029"/>
          <a:ext cx="1212138" cy="5463911"/>
        </a:xfrm>
        <a:prstGeom prst="round2Same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Discuss gaps identified </a:t>
          </a:r>
        </a:p>
        <a:p>
          <a:pPr marL="171450" lvl="1" indent="-171450" algn="l" defTabSz="711200">
            <a:lnSpc>
              <a:spcPct val="90000"/>
            </a:lnSpc>
            <a:spcBef>
              <a:spcPct val="0"/>
            </a:spcBef>
            <a:spcAft>
              <a:spcPct val="15000"/>
            </a:spcAft>
            <a:buChar char="•"/>
          </a:pPr>
          <a:r>
            <a:rPr lang="en-US" sz="1600" kern="1200" dirty="0"/>
            <a:t>Plan for required improvements, actions </a:t>
          </a:r>
        </a:p>
      </dsp:txBody>
      <dsp:txXfrm rot="-5400000">
        <a:off x="1305380" y="1738029"/>
        <a:ext cx="5404739" cy="1093794"/>
      </dsp:txXfrm>
    </dsp:sp>
    <dsp:sp modelId="{3D845577-8381-470F-9B52-EE1246670802}">
      <dsp:nvSpPr>
        <dsp:cNvPr id="0" name=""/>
        <dsp:cNvSpPr/>
      </dsp:nvSpPr>
      <dsp:spPr>
        <a:xfrm rot="5400000">
          <a:off x="-279724" y="3632133"/>
          <a:ext cx="1864828" cy="1305379"/>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Execute</a:t>
          </a:r>
        </a:p>
        <a:p>
          <a:pPr marL="0" lvl="0" indent="0" algn="ctr" defTabSz="800100">
            <a:lnSpc>
              <a:spcPct val="90000"/>
            </a:lnSpc>
            <a:spcBef>
              <a:spcPct val="0"/>
            </a:spcBef>
            <a:spcAft>
              <a:spcPct val="35000"/>
            </a:spcAft>
            <a:buNone/>
          </a:pPr>
          <a:r>
            <a:rPr lang="en-US" sz="1800" b="1" kern="1200" dirty="0"/>
            <a:t>	</a:t>
          </a:r>
        </a:p>
      </dsp:txBody>
      <dsp:txXfrm rot="-5400000">
        <a:off x="1" y="4005099"/>
        <a:ext cx="1305379" cy="559449"/>
      </dsp:txXfrm>
    </dsp:sp>
    <dsp:sp modelId="{017B0ADB-1DB1-444E-97F9-2629CFA0460B}">
      <dsp:nvSpPr>
        <dsp:cNvPr id="0" name=""/>
        <dsp:cNvSpPr/>
      </dsp:nvSpPr>
      <dsp:spPr>
        <a:xfrm rot="5400000">
          <a:off x="3430947" y="1226841"/>
          <a:ext cx="1212775" cy="5463911"/>
        </a:xfrm>
        <a:prstGeom prst="round2Same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Allocate adequate budgets to carry out improvements</a:t>
          </a:r>
        </a:p>
        <a:p>
          <a:pPr marL="171450" lvl="1" indent="-171450" algn="l" defTabSz="711200">
            <a:lnSpc>
              <a:spcPct val="90000"/>
            </a:lnSpc>
            <a:spcBef>
              <a:spcPct val="0"/>
            </a:spcBef>
            <a:spcAft>
              <a:spcPct val="15000"/>
            </a:spcAft>
            <a:buChar char="•"/>
          </a:pPr>
          <a:r>
            <a:rPr lang="en-US" sz="1600" kern="1200" dirty="0"/>
            <a:t>Review progress and achievements against plans </a:t>
          </a:r>
        </a:p>
      </dsp:txBody>
      <dsp:txXfrm rot="-5400000">
        <a:off x="1305380" y="3411612"/>
        <a:ext cx="5404708" cy="10943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DD73F6-D1D0-4635-A471-E15AC7BD28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89EC7E-1C75-46B3-80CF-FC50909479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37CAC-275E-4037-A510-239A9A9A4E50}" type="datetimeFigureOut">
              <a:rPr lang="en-US" smtClean="0"/>
              <a:t>12/9/2019</a:t>
            </a:fld>
            <a:endParaRPr lang="en-US"/>
          </a:p>
        </p:txBody>
      </p:sp>
      <p:sp>
        <p:nvSpPr>
          <p:cNvPr id="4" name="Footer Placeholder 3">
            <a:extLst>
              <a:ext uri="{FF2B5EF4-FFF2-40B4-BE49-F238E27FC236}">
                <a16:creationId xmlns:a16="http://schemas.microsoft.com/office/drawing/2014/main" id="{B3405956-D78B-4960-BDD1-601439123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93152E-A30E-4C5D-9A35-D5BC33CD24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45CD09-E3FF-442F-B310-471E0C8CE1A0}" type="slidenum">
              <a:rPr lang="en-US" smtClean="0"/>
              <a:t>‹#›</a:t>
            </a:fld>
            <a:endParaRPr lang="en-US"/>
          </a:p>
        </p:txBody>
      </p:sp>
    </p:spTree>
    <p:extLst>
      <p:ext uri="{BB962C8B-B14F-4D97-AF65-F5344CB8AC3E}">
        <p14:creationId xmlns:p14="http://schemas.microsoft.com/office/powerpoint/2010/main" val="1826519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9EBD8-3A09-455B-8724-D5D322C4F5E7}"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D4D5D-FBBC-4E95-B7F7-DA09A90984EF}" type="slidenum">
              <a:rPr lang="en-US" smtClean="0"/>
              <a:t>‹#›</a:t>
            </a:fld>
            <a:endParaRPr lang="en-US"/>
          </a:p>
        </p:txBody>
      </p:sp>
    </p:spTree>
    <p:extLst>
      <p:ext uri="{BB962C8B-B14F-4D97-AF65-F5344CB8AC3E}">
        <p14:creationId xmlns:p14="http://schemas.microsoft.com/office/powerpoint/2010/main" val="33767904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rhm.gov.in/nhm/nrhm/guidelines/indian-public-health-standard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900" b="0" i="0" u="none" strike="noStrike" kern="1200" baseline="0" dirty="0">
                <a:solidFill>
                  <a:schemeClr val="tx1"/>
                </a:solidFill>
                <a:latin typeface="+mn-lt"/>
                <a:ea typeface="+mn-ea"/>
                <a:cs typeface="+mn-cs"/>
              </a:rPr>
              <a:t>To improve patient outcomes, health care must</a:t>
            </a:r>
          </a:p>
          <a:p>
            <a:r>
              <a:rPr lang="en-IN" sz="900" b="0" i="0" u="none" strike="noStrike" kern="1200" baseline="0" dirty="0">
                <a:solidFill>
                  <a:schemeClr val="tx1"/>
                </a:solidFill>
                <a:latin typeface="+mn-lt"/>
                <a:ea typeface="+mn-ea"/>
                <a:cs typeface="+mn-cs"/>
              </a:rPr>
              <a:t>be safe, effective, timely, efficient, equitable</a:t>
            </a:r>
          </a:p>
          <a:p>
            <a:r>
              <a:rPr lang="en-IN" sz="900" b="0" i="0" u="none" strike="noStrike" kern="1200" baseline="0" dirty="0">
                <a:solidFill>
                  <a:schemeClr val="tx1"/>
                </a:solidFill>
                <a:latin typeface="+mn-lt"/>
                <a:ea typeface="+mn-ea"/>
                <a:cs typeface="+mn-cs"/>
              </a:rPr>
              <a:t>and people-centred6. Deaths and illnesses</a:t>
            </a:r>
          </a:p>
          <a:p>
            <a:r>
              <a:rPr lang="en-IN" sz="900" b="0" i="0" u="none" strike="noStrike" kern="1200" baseline="0" dirty="0">
                <a:solidFill>
                  <a:schemeClr val="tx1"/>
                </a:solidFill>
                <a:latin typeface="+mn-lt"/>
                <a:ea typeface="+mn-ea"/>
                <a:cs typeface="+mn-cs"/>
              </a:rPr>
              <a:t>from maternal and early neonatal sepsis are</a:t>
            </a:r>
          </a:p>
          <a:p>
            <a:r>
              <a:rPr lang="en-IN" sz="900" b="0" i="0" u="none" strike="noStrike" kern="1200" baseline="0" dirty="0">
                <a:solidFill>
                  <a:schemeClr val="tx1"/>
                </a:solidFill>
                <a:latin typeface="+mn-lt"/>
                <a:ea typeface="+mn-ea"/>
                <a:cs typeface="+mn-cs"/>
              </a:rPr>
              <a:t>suggestive of substandard quality of care7.</a:t>
            </a:r>
          </a:p>
          <a:p>
            <a:r>
              <a:rPr lang="en-IN" sz="900" b="0" i="0" u="none" strike="noStrike" kern="1200" baseline="0" dirty="0">
                <a:solidFill>
                  <a:schemeClr val="tx1"/>
                </a:solidFill>
                <a:latin typeface="+mn-lt"/>
                <a:ea typeface="+mn-ea"/>
                <a:cs typeface="+mn-cs"/>
              </a:rPr>
              <a:t>When health care facilities have an unhygienic</a:t>
            </a:r>
          </a:p>
          <a:p>
            <a:r>
              <a:rPr lang="en-IN" sz="900" b="0" i="0" u="none" strike="noStrike" kern="1200" baseline="0" dirty="0">
                <a:solidFill>
                  <a:schemeClr val="tx1"/>
                </a:solidFill>
                <a:latin typeface="+mn-lt"/>
                <a:ea typeface="+mn-ea"/>
                <a:cs typeface="+mn-cs"/>
              </a:rPr>
              <a:t>environment, with inadequate supply of running</a:t>
            </a:r>
          </a:p>
          <a:p>
            <a:r>
              <a:rPr lang="en-IN" sz="900" b="0" i="0" u="none" strike="noStrike" kern="1200" baseline="0" dirty="0">
                <a:solidFill>
                  <a:schemeClr val="tx1"/>
                </a:solidFill>
                <a:latin typeface="+mn-lt"/>
                <a:ea typeface="+mn-ea"/>
                <a:cs typeface="+mn-cs"/>
              </a:rPr>
              <a:t>water and handwashing facilities, and poorly</a:t>
            </a:r>
          </a:p>
          <a:p>
            <a:r>
              <a:rPr lang="en-IN" sz="900" b="0" i="0" u="none" strike="noStrike" kern="1200" baseline="0" dirty="0">
                <a:solidFill>
                  <a:schemeClr val="tx1"/>
                </a:solidFill>
                <a:latin typeface="+mn-lt"/>
                <a:ea typeface="+mn-ea"/>
                <a:cs typeface="+mn-cs"/>
              </a:rPr>
              <a:t>maintained or dysfunctional toilets, women</a:t>
            </a:r>
          </a:p>
          <a:p>
            <a:r>
              <a:rPr lang="en-IN" sz="900" b="0" i="0" u="none" strike="noStrike" kern="1200" baseline="0" dirty="0">
                <a:solidFill>
                  <a:schemeClr val="tx1"/>
                </a:solidFill>
                <a:latin typeface="+mn-lt"/>
                <a:ea typeface="+mn-ea"/>
                <a:cs typeface="+mn-cs"/>
              </a:rPr>
              <a:t>may avoid or delay seeking care and are</a:t>
            </a:r>
          </a:p>
          <a:p>
            <a:r>
              <a:rPr lang="en-IN" sz="900" b="0" i="0" u="none" strike="noStrike" kern="1200" baseline="0" dirty="0">
                <a:solidFill>
                  <a:schemeClr val="tx1"/>
                </a:solidFill>
                <a:latin typeface="+mn-lt"/>
                <a:ea typeface="+mn-ea"/>
                <a:cs typeface="+mn-cs"/>
              </a:rPr>
              <a:t>likely to leave such facilities sooner than they</a:t>
            </a:r>
          </a:p>
          <a:p>
            <a:r>
              <a:rPr lang="en-IN" sz="900" b="0" i="0" u="none" strike="noStrike" kern="1200" baseline="0" dirty="0">
                <a:solidFill>
                  <a:schemeClr val="tx1"/>
                </a:solidFill>
                <a:latin typeface="+mn-lt"/>
                <a:ea typeface="+mn-ea"/>
                <a:cs typeface="+mn-cs"/>
              </a:rPr>
              <a:t>should after delivery8. Health care providers</a:t>
            </a:r>
          </a:p>
          <a:p>
            <a:r>
              <a:rPr lang="en-IN" sz="900" b="0" i="0" u="none" strike="noStrike" kern="1200" baseline="0" dirty="0">
                <a:solidFill>
                  <a:schemeClr val="tx1"/>
                </a:solidFill>
                <a:latin typeface="+mn-lt"/>
                <a:ea typeface="+mn-ea"/>
                <a:cs typeface="+mn-cs"/>
              </a:rPr>
              <a:t>working under such conditions are unable to</a:t>
            </a:r>
          </a:p>
          <a:p>
            <a:r>
              <a:rPr lang="en-IN" sz="900" b="0" i="0" u="none" strike="noStrike" kern="1200" baseline="0" dirty="0">
                <a:solidFill>
                  <a:schemeClr val="tx1"/>
                </a:solidFill>
                <a:latin typeface="+mn-lt"/>
                <a:ea typeface="+mn-ea"/>
                <a:cs typeface="+mn-cs"/>
              </a:rPr>
              <a:t>maintain hygiene and prevent infections. Such</a:t>
            </a:r>
          </a:p>
          <a:p>
            <a:r>
              <a:rPr lang="en-IN" sz="900" b="0" i="0" u="none" strike="noStrike" kern="1200" baseline="0" dirty="0">
                <a:solidFill>
                  <a:schemeClr val="tx1"/>
                </a:solidFill>
                <a:latin typeface="+mn-lt"/>
                <a:ea typeface="+mn-ea"/>
                <a:cs typeface="+mn-cs"/>
              </a:rPr>
              <a:t>circumstances place a new mother and her baby</a:t>
            </a:r>
          </a:p>
          <a:p>
            <a:r>
              <a:rPr lang="en-IN" sz="900" b="0" i="0" u="none" strike="noStrike" kern="1200" baseline="0" dirty="0">
                <a:solidFill>
                  <a:schemeClr val="tx1"/>
                </a:solidFill>
                <a:latin typeface="+mn-lt"/>
                <a:ea typeface="+mn-ea"/>
                <a:cs typeface="+mn-cs"/>
              </a:rPr>
              <a:t>at the risk of sepsis, which, when untreated,</a:t>
            </a:r>
          </a:p>
          <a:p>
            <a:r>
              <a:rPr lang="en-GB" sz="900" b="0" i="0" u="none" strike="noStrike" kern="1200" baseline="0" dirty="0">
                <a:solidFill>
                  <a:schemeClr val="tx1"/>
                </a:solidFill>
                <a:latin typeface="+mn-lt"/>
                <a:ea typeface="+mn-ea"/>
                <a:cs typeface="+mn-cs"/>
              </a:rPr>
              <a:t>can be life-threatening.</a:t>
            </a:r>
            <a:endParaRPr lang="en-GB" dirty="0"/>
          </a:p>
        </p:txBody>
      </p:sp>
      <p:sp>
        <p:nvSpPr>
          <p:cNvPr id="4" name="Slide Number Placeholder 3"/>
          <p:cNvSpPr>
            <a:spLocks noGrp="1"/>
          </p:cNvSpPr>
          <p:nvPr>
            <p:ph type="sldNum" sz="quarter" idx="10"/>
          </p:nvPr>
        </p:nvSpPr>
        <p:spPr/>
        <p:txBody>
          <a:bodyPr/>
          <a:lstStyle/>
          <a:p>
            <a:fld id="{B46FD290-3056-4ACF-8F4A-CEC602FC74A1}" type="slidenum">
              <a:rPr lang="en-US" smtClean="0"/>
              <a:t>2</a:t>
            </a:fld>
            <a:endParaRPr lang="en-US" dirty="0"/>
          </a:p>
        </p:txBody>
      </p:sp>
    </p:spTree>
    <p:extLst>
      <p:ext uri="{BB962C8B-B14F-4D97-AF65-F5344CB8AC3E}">
        <p14:creationId xmlns:p14="http://schemas.microsoft.com/office/powerpoint/2010/main" val="220337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FD290-3056-4ACF-8F4A-CEC602FC74A1}" type="slidenum">
              <a:rPr lang="en-US" smtClean="0"/>
              <a:t>3</a:t>
            </a:fld>
            <a:endParaRPr lang="en-US" dirty="0"/>
          </a:p>
        </p:txBody>
      </p:sp>
    </p:spTree>
    <p:extLst>
      <p:ext uri="{BB962C8B-B14F-4D97-AF65-F5344CB8AC3E}">
        <p14:creationId xmlns:p14="http://schemas.microsoft.com/office/powerpoint/2010/main" val="53307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900" b="0" i="0" kern="1200" dirty="0">
              <a:solidFill>
                <a:schemeClr val="tx1"/>
              </a:solidFill>
              <a:effectLst/>
              <a:latin typeface="+mn-lt"/>
              <a:ea typeface="+mn-ea"/>
              <a:cs typeface="+mn-cs"/>
            </a:endParaRPr>
          </a:p>
          <a:p>
            <a:pPr fontAlgn="base"/>
            <a:r>
              <a:rPr lang="en-IN" sz="900" b="1" i="0" kern="1200" cap="all" dirty="0">
                <a:solidFill>
                  <a:schemeClr val="tx1"/>
                </a:solidFill>
                <a:effectLst/>
                <a:latin typeface="+mn-lt"/>
                <a:ea typeface="+mn-ea"/>
                <a:cs typeface="+mn-cs"/>
              </a:rPr>
              <a:t>HEALTH SYSTEMS STRENGTHENING</a:t>
            </a:r>
          </a:p>
          <a:p>
            <a:pPr fontAlgn="base"/>
            <a:endParaRPr lang="en-IN" sz="900" b="1" i="0" kern="1200" cap="all" dirty="0">
              <a:solidFill>
                <a:schemeClr val="tx1"/>
              </a:solidFill>
              <a:effectLst/>
              <a:latin typeface="+mn-lt"/>
              <a:ea typeface="+mn-ea"/>
              <a:cs typeface="+mn-cs"/>
            </a:endParaRPr>
          </a:p>
          <a:p>
            <a:pPr fontAlgn="base"/>
            <a:r>
              <a:rPr lang="en-IN" sz="900" b="1" i="0" kern="1200" dirty="0">
                <a:solidFill>
                  <a:schemeClr val="tx1"/>
                </a:solidFill>
                <a:effectLst/>
                <a:latin typeface="+mn-lt"/>
                <a:ea typeface="+mn-ea"/>
                <a:cs typeface="+mn-cs"/>
              </a:rPr>
              <a:t>Adoption of the Indian Public Health Standards:</a:t>
            </a:r>
            <a:r>
              <a:rPr lang="en-IN" sz="900" b="0" i="0" kern="1200" dirty="0">
                <a:solidFill>
                  <a:schemeClr val="tx1"/>
                </a:solidFill>
                <a:effectLst/>
                <a:latin typeface="+mn-lt"/>
                <a:ea typeface="+mn-ea"/>
                <a:cs typeface="+mn-cs"/>
              </a:rPr>
              <a:t> This defined not only the service package that each facility must provide, but also specified the minimum inputs required to ensure quality of care, in terms of infrastructure, equipment, skilled human resources, and supplies. It was an assurance to the states of financing the gaps between available levels of these inputs and the levels needed to achieve the IPHS norms. A substantial increase in these inputs was driven by facility surveys to identify gaps and then planning and financing to close these gaps.</a:t>
            </a:r>
          </a:p>
          <a:p>
            <a:pPr fontAlgn="base"/>
            <a:r>
              <a:rPr lang="en-IN" sz="900" b="1" i="0" kern="1200" dirty="0">
                <a:solidFill>
                  <a:schemeClr val="tx1"/>
                </a:solidFill>
                <a:effectLst/>
                <a:latin typeface="+mn-lt"/>
                <a:ea typeface="+mn-ea"/>
                <a:cs typeface="+mn-cs"/>
              </a:rPr>
              <a:t>Quality standards</a:t>
            </a:r>
            <a:r>
              <a:rPr lang="en-IN" sz="900" b="0" i="0" kern="1200" dirty="0">
                <a:solidFill>
                  <a:schemeClr val="tx1"/>
                </a:solidFill>
                <a:effectLst/>
                <a:latin typeface="+mn-lt"/>
                <a:ea typeface="+mn-ea"/>
                <a:cs typeface="+mn-cs"/>
              </a:rPr>
              <a:t> have been defined with respect to clinical protocols, administrative and management processes and for support services. The Operational Guidelines for Maternal and Newborn care published by the Ministry of Health and Family Welfare comprehensively defined such quality standards for RCH care.</a:t>
            </a:r>
          </a:p>
          <a:p>
            <a:pPr fontAlgn="base"/>
            <a:r>
              <a:rPr lang="en-IN" sz="900" b="1" i="0" kern="1200" dirty="0">
                <a:solidFill>
                  <a:schemeClr val="tx1"/>
                </a:solidFill>
                <a:effectLst/>
                <a:latin typeface="+mn-lt"/>
                <a:ea typeface="+mn-ea"/>
                <a:cs typeface="+mn-cs"/>
              </a:rPr>
              <a:t>Skill gaps and Standard Treatment Protocols:</a:t>
            </a:r>
            <a:r>
              <a:rPr lang="en-IN" sz="900" b="0" i="0" kern="1200" dirty="0">
                <a:solidFill>
                  <a:schemeClr val="tx1"/>
                </a:solidFill>
                <a:effectLst/>
                <a:latin typeface="+mn-lt"/>
                <a:ea typeface="+mn-ea"/>
                <a:cs typeface="+mn-cs"/>
              </a:rPr>
              <a:t> Skill sets and standard treatment protocols required for provide quality RCH services and training packages that would provide these skill sets were designed. These include the Skilled Birth Attendance (SBA) training package for ANMs, the Navjat Shishu Suraksha Karyakram (NSSK) and the IMNCI packages for ANMs, the Home Based Newborn Care (HBNC) for ASHAs, and the Emergency Obstetric Care (EmOC) package for doctors. These training packages also introduced the standard treatment protocols in each of these areas.</a:t>
            </a:r>
          </a:p>
          <a:p>
            <a:pPr fontAlgn="base"/>
            <a:r>
              <a:rPr lang="en-IN" sz="900" b="1" i="0" kern="1200" dirty="0">
                <a:solidFill>
                  <a:schemeClr val="tx1"/>
                </a:solidFill>
                <a:effectLst/>
                <a:latin typeface="+mn-lt"/>
                <a:ea typeface="+mn-ea"/>
                <a:cs typeface="+mn-cs"/>
              </a:rPr>
              <a:t>Hospital Management Societies (RKS) and untied funds:</a:t>
            </a:r>
            <a:r>
              <a:rPr lang="en-IN" sz="900" b="0" i="0" kern="1200" dirty="0">
                <a:solidFill>
                  <a:schemeClr val="tx1"/>
                </a:solidFill>
                <a:effectLst/>
                <a:latin typeface="+mn-lt"/>
                <a:ea typeface="+mn-ea"/>
                <a:cs typeface="+mn-cs"/>
              </a:rPr>
              <a:t> The mandatory creation of a hospital management society (Rogi Kalyan Samiti) and empowering this body with untied funds has allowed public participation also contributed to improved quality of care. RKS members were trained and sensitized on quality of care issues. Before the onset of NRHM, many states generated funds from user fees, however the untied grants to all public health facilities were made available under NRHM which reduced financial barriers to access of health care. This is clearly evident from the increased utilization of indoor and outdoor services at health facilities</a:t>
            </a:r>
          </a:p>
          <a:p>
            <a:pPr fontAlgn="base"/>
            <a:r>
              <a:rPr lang="en-IN" sz="900" b="1" i="0" kern="1200" dirty="0">
                <a:solidFill>
                  <a:schemeClr val="tx1"/>
                </a:solidFill>
                <a:effectLst/>
                <a:latin typeface="+mn-lt"/>
                <a:ea typeface="+mn-ea"/>
                <a:cs typeface="+mn-cs"/>
              </a:rPr>
              <a:t>Quality Improvement Programmes:</a:t>
            </a:r>
            <a:r>
              <a:rPr lang="en-IN" sz="900" b="0" i="0" kern="1200" dirty="0">
                <a:solidFill>
                  <a:schemeClr val="tx1"/>
                </a:solidFill>
                <a:effectLst/>
                <a:latin typeface="+mn-lt"/>
                <a:ea typeface="+mn-ea"/>
                <a:cs typeface="+mn-cs"/>
              </a:rPr>
              <a:t> NRHM also supports initiatives for building quality management systems. These range from formation of quality assurance committees which use check lists and periodic monitoring visits to assess quality gaps, to more structured quality management systems leading to a third party audit and quality certification- either using ISO 9001: 2008 or NABH. Till date, 82 facilities have been certified by ISO, nine facilities have been certified by NABH and 446 facilities are under process of certification.</a:t>
            </a:r>
          </a:p>
          <a:p>
            <a:endParaRPr lang="en-IN" sz="9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46FD290-3056-4ACF-8F4A-CEC602FC74A1}" type="slidenum">
              <a:rPr lang="en-US" smtClean="0"/>
              <a:t>5</a:t>
            </a:fld>
            <a:endParaRPr lang="en-US" dirty="0"/>
          </a:p>
        </p:txBody>
      </p:sp>
    </p:spTree>
    <p:extLst>
      <p:ext uri="{BB962C8B-B14F-4D97-AF65-F5344CB8AC3E}">
        <p14:creationId xmlns:p14="http://schemas.microsoft.com/office/powerpoint/2010/main" val="180566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Indian Public Health Standards (IPHS) have been developed for Sub-centres, Primary Health Centres (PHCs), Community Health Centres (CHCs), Sub-District and District Hospitals. IPHS are a set of uniform standards envisaged to improve the quality of health care delivery in the country and have been used as the reference point for public health care infrastructure planning and up-gradation in the States and UTs. As per IPHS guidelines, the services that different levels of facilities are expected to provide are grouped under two categories i.e. “Minimum Assured Services” or Essential Services and ‘Desirable Services’. Essential Services should be available at the facility which includes promotive, preventive, curative, referral services and all the national health programmes. The services which are indicated as ‘Desirable’ are for the purpose that States should aspire to achieve for the particular level of the facility. The IPHS guidelines are available in public domain at </a:t>
            </a:r>
            <a:r>
              <a:rPr lang="en-IN" sz="1200" b="0" i="0" u="sng" kern="1200" dirty="0">
                <a:solidFill>
                  <a:schemeClr val="tx1"/>
                </a:solidFill>
                <a:effectLst/>
                <a:latin typeface="+mn-lt"/>
                <a:ea typeface="+mn-ea"/>
                <a:cs typeface="+mn-cs"/>
                <a:hlinkClick r:id="rId3"/>
              </a:rPr>
              <a:t>http://nrhm.gov.in/nhm/nrhm/guidelines/indian-public-health-standards.html</a:t>
            </a:r>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IPHS guidelines are recommendatory in nature and not mandatory. Health being a State subject, the primary responsibility of bringing up facilities to IPHS norms is that of the States government. Under NHM, financial support is provided to States inter-alia to bring up facilities to IPHS norms.</a:t>
            </a:r>
          </a:p>
          <a:p>
            <a:endParaRPr lang="en-IN" dirty="0"/>
          </a:p>
        </p:txBody>
      </p:sp>
      <p:sp>
        <p:nvSpPr>
          <p:cNvPr id="4" name="Slide Number Placeholder 3"/>
          <p:cNvSpPr>
            <a:spLocks noGrp="1"/>
          </p:cNvSpPr>
          <p:nvPr>
            <p:ph type="sldNum" sz="quarter" idx="5"/>
          </p:nvPr>
        </p:nvSpPr>
        <p:spPr/>
        <p:txBody>
          <a:bodyPr/>
          <a:lstStyle/>
          <a:p>
            <a:fld id="{D6FD4D5D-FBBC-4E95-B7F7-DA09A90984EF}" type="slidenum">
              <a:rPr lang="en-US" smtClean="0"/>
              <a:t>6</a:t>
            </a:fld>
            <a:endParaRPr lang="en-US" dirty="0"/>
          </a:p>
        </p:txBody>
      </p:sp>
    </p:spTree>
    <p:extLst>
      <p:ext uri="{BB962C8B-B14F-4D97-AF65-F5344CB8AC3E}">
        <p14:creationId xmlns:p14="http://schemas.microsoft.com/office/powerpoint/2010/main" val="169722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6FD290-3056-4ACF-8F4A-CEC602FC74A1}" type="slidenum">
              <a:rPr lang="en-US" smtClean="0"/>
              <a:t>11</a:t>
            </a:fld>
            <a:endParaRPr lang="en-US" dirty="0"/>
          </a:p>
        </p:txBody>
      </p:sp>
    </p:spTree>
    <p:extLst>
      <p:ext uri="{BB962C8B-B14F-4D97-AF65-F5344CB8AC3E}">
        <p14:creationId xmlns:p14="http://schemas.microsoft.com/office/powerpoint/2010/main" val="129329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Give example of how we work with RKS – to activate</a:t>
            </a:r>
            <a:r>
              <a:rPr lang="en-IN" baseline="0" dirty="0"/>
              <a:t> and strengthen them,</a:t>
            </a:r>
            <a:endParaRPr lang="en-GB" dirty="0"/>
          </a:p>
        </p:txBody>
      </p:sp>
      <p:sp>
        <p:nvSpPr>
          <p:cNvPr id="4" name="Slide Number Placeholder 3"/>
          <p:cNvSpPr>
            <a:spLocks noGrp="1"/>
          </p:cNvSpPr>
          <p:nvPr>
            <p:ph type="sldNum" sz="quarter" idx="10"/>
          </p:nvPr>
        </p:nvSpPr>
        <p:spPr/>
        <p:txBody>
          <a:bodyPr/>
          <a:lstStyle/>
          <a:p>
            <a:fld id="{B46FD290-3056-4ACF-8F4A-CEC602FC74A1}" type="slidenum">
              <a:rPr lang="en-US" smtClean="0"/>
              <a:t>14</a:t>
            </a:fld>
            <a:endParaRPr lang="en-US" dirty="0"/>
          </a:p>
        </p:txBody>
      </p:sp>
    </p:spTree>
    <p:extLst>
      <p:ext uri="{BB962C8B-B14F-4D97-AF65-F5344CB8AC3E}">
        <p14:creationId xmlns:p14="http://schemas.microsoft.com/office/powerpoint/2010/main" val="25819052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15">
            <a:extLst>
              <a:ext uri="{FF2B5EF4-FFF2-40B4-BE49-F238E27FC236}">
                <a16:creationId xmlns:a16="http://schemas.microsoft.com/office/drawing/2014/main" id="{A70BD1E5-4123-46E7-92C2-74E4D0F601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7391992" y="750753"/>
            <a:ext cx="1812968" cy="2049964"/>
          </a:xfrm>
          <a:prstGeom prst="rect">
            <a:avLst/>
          </a:prstGeom>
        </p:spPr>
      </p:pic>
      <p:grpSp>
        <p:nvGrpSpPr>
          <p:cNvPr id="8" name="Group 7">
            <a:extLst>
              <a:ext uri="{FF2B5EF4-FFF2-40B4-BE49-F238E27FC236}">
                <a16:creationId xmlns:a16="http://schemas.microsoft.com/office/drawing/2014/main" id="{B90C6A90-A0E8-4DAE-8845-6CE641960DF8}"/>
              </a:ext>
            </a:extLst>
          </p:cNvPr>
          <p:cNvGrpSpPr/>
          <p:nvPr userDrawn="1"/>
        </p:nvGrpSpPr>
        <p:grpSpPr>
          <a:xfrm>
            <a:off x="0" y="0"/>
            <a:ext cx="12173895" cy="5026349"/>
            <a:chOff x="59547" y="792474"/>
            <a:chExt cx="12173895" cy="5026349"/>
          </a:xfrm>
        </p:grpSpPr>
        <p:sp>
          <p:nvSpPr>
            <p:cNvPr id="9" name="Freeform: Shape 8">
              <a:extLst>
                <a:ext uri="{FF2B5EF4-FFF2-40B4-BE49-F238E27FC236}">
                  <a16:creationId xmlns:a16="http://schemas.microsoft.com/office/drawing/2014/main" id="{258A2793-5EBE-46CE-8B59-03B3FD843831}"/>
                </a:ext>
              </a:extLst>
            </p:cNvPr>
            <p:cNvSpPr/>
            <p:nvPr/>
          </p:nvSpPr>
          <p:spPr>
            <a:xfrm>
              <a:off x="63213" y="1333910"/>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B4097380-B214-470B-806A-AB248D21B021}"/>
                </a:ext>
              </a:extLst>
            </p:cNvPr>
            <p:cNvSpPr/>
            <p:nvPr/>
          </p:nvSpPr>
          <p:spPr>
            <a:xfrm>
              <a:off x="6581331" y="792474"/>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CA84C68-9B25-467A-BBC1-E359AF79B2C0}"/>
                </a:ext>
              </a:extLst>
            </p:cNvPr>
            <p:cNvSpPr/>
            <p:nvPr/>
          </p:nvSpPr>
          <p:spPr>
            <a:xfrm>
              <a:off x="59547" y="1533044"/>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12" name="Picture 11">
            <a:extLst>
              <a:ext uri="{FF2B5EF4-FFF2-40B4-BE49-F238E27FC236}">
                <a16:creationId xmlns:a16="http://schemas.microsoft.com/office/drawing/2014/main" id="{AEA35A03-C097-4F18-8BB8-B2B944E952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5473" y="5488122"/>
            <a:ext cx="872590" cy="731520"/>
          </a:xfrm>
          <a:prstGeom prst="rect">
            <a:avLst/>
          </a:prstGeom>
        </p:spPr>
      </p:pic>
      <p:pic>
        <p:nvPicPr>
          <p:cNvPr id="13" name="Picture 12">
            <a:extLst>
              <a:ext uri="{FF2B5EF4-FFF2-40B4-BE49-F238E27FC236}">
                <a16:creationId xmlns:a16="http://schemas.microsoft.com/office/drawing/2014/main" id="{41771A4C-B10B-4A3B-A48D-8D595B0452F5}"/>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9901" b="30186"/>
          <a:stretch/>
        </p:blipFill>
        <p:spPr>
          <a:xfrm>
            <a:off x="1861688" y="5479268"/>
            <a:ext cx="3238144" cy="731520"/>
          </a:xfrm>
          <a:prstGeom prst="rect">
            <a:avLst/>
          </a:prstGeom>
        </p:spPr>
      </p:pic>
      <p:pic>
        <p:nvPicPr>
          <p:cNvPr id="14" name="Picture 13">
            <a:extLst>
              <a:ext uri="{FF2B5EF4-FFF2-40B4-BE49-F238E27FC236}">
                <a16:creationId xmlns:a16="http://schemas.microsoft.com/office/drawing/2014/main" id="{1AB145DE-621F-4A2E-871C-F4AEE434FD72}"/>
              </a:ext>
            </a:extLst>
          </p:cNvPr>
          <p:cNvPicPr>
            <a:picLocks noChangeAspect="1"/>
          </p:cNvPicPr>
          <p:nvPr userDrawn="1"/>
        </p:nvPicPr>
        <p:blipFill>
          <a:blip r:embed="rId6"/>
          <a:stretch>
            <a:fillRect/>
          </a:stretch>
        </p:blipFill>
        <p:spPr>
          <a:xfrm>
            <a:off x="5607081" y="5479268"/>
            <a:ext cx="1727632" cy="731520"/>
          </a:xfrm>
          <a:prstGeom prst="rect">
            <a:avLst/>
          </a:prstGeom>
        </p:spPr>
      </p:pic>
      <p:pic>
        <p:nvPicPr>
          <p:cNvPr id="15" name="Picture 14">
            <a:extLst>
              <a:ext uri="{FF2B5EF4-FFF2-40B4-BE49-F238E27FC236}">
                <a16:creationId xmlns:a16="http://schemas.microsoft.com/office/drawing/2014/main" id="{39A00261-DDB6-4041-9CBA-7CC3C3F7383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67362" y="5458957"/>
            <a:ext cx="361244" cy="731520"/>
          </a:xfrm>
          <a:prstGeom prst="rect">
            <a:avLst/>
          </a:prstGeom>
        </p:spPr>
      </p:pic>
      <p:pic>
        <p:nvPicPr>
          <p:cNvPr id="16" name="Picture 15">
            <a:extLst>
              <a:ext uri="{FF2B5EF4-FFF2-40B4-BE49-F238E27FC236}">
                <a16:creationId xmlns:a16="http://schemas.microsoft.com/office/drawing/2014/main" id="{C1CD7EB4-22A5-4F8C-AF04-18D23A12D4D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74624" y="5455009"/>
            <a:ext cx="321646" cy="731520"/>
          </a:xfrm>
          <a:prstGeom prst="rect">
            <a:avLst/>
          </a:prstGeom>
        </p:spPr>
      </p:pic>
      <p:pic>
        <p:nvPicPr>
          <p:cNvPr id="17" name="Picture 16">
            <a:extLst>
              <a:ext uri="{FF2B5EF4-FFF2-40B4-BE49-F238E27FC236}">
                <a16:creationId xmlns:a16="http://schemas.microsoft.com/office/drawing/2014/main" id="{CCEC5772-4CFD-42E1-BC30-909AA656EF8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03519" y="5565649"/>
            <a:ext cx="881232" cy="502344"/>
          </a:xfrm>
          <a:prstGeom prst="rect">
            <a:avLst/>
          </a:prstGeom>
        </p:spPr>
      </p:pic>
      <p:pic>
        <p:nvPicPr>
          <p:cNvPr id="18" name="Picture 17">
            <a:extLst>
              <a:ext uri="{FF2B5EF4-FFF2-40B4-BE49-F238E27FC236}">
                <a16:creationId xmlns:a16="http://schemas.microsoft.com/office/drawing/2014/main" id="{6F7B1D65-7E4C-4A50-97D3-2FC5E13EA36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35855" y="5455009"/>
            <a:ext cx="731520" cy="731520"/>
          </a:xfrm>
          <a:prstGeom prst="rect">
            <a:avLst/>
          </a:prstGeom>
        </p:spPr>
      </p:pic>
      <p:sp>
        <p:nvSpPr>
          <p:cNvPr id="2" name="Title 1">
            <a:extLst>
              <a:ext uri="{FF2B5EF4-FFF2-40B4-BE49-F238E27FC236}">
                <a16:creationId xmlns:a16="http://schemas.microsoft.com/office/drawing/2014/main" id="{8DEC77AF-73DB-4C5F-ABBF-AEAC476172A7}"/>
              </a:ext>
            </a:extLst>
          </p:cNvPr>
          <p:cNvSpPr>
            <a:spLocks noGrp="1"/>
          </p:cNvSpPr>
          <p:nvPr>
            <p:ph type="ctrTitle" hasCustomPrompt="1"/>
          </p:nvPr>
        </p:nvSpPr>
        <p:spPr>
          <a:xfrm>
            <a:off x="838200" y="2641601"/>
            <a:ext cx="10515600" cy="868362"/>
          </a:xfrm>
        </p:spPr>
        <p:txBody>
          <a:bodyPr anchor="b">
            <a:normAutofit/>
          </a:bodyPr>
          <a:lstStyle>
            <a:lvl1pPr algn="ctr">
              <a:defRPr lang="en-US" sz="4000" b="1" kern="1200" dirty="0">
                <a:solidFill>
                  <a:srgbClr val="002060"/>
                </a:solidFill>
                <a:latin typeface="Cambria" panose="02040503050406030204" pitchFamily="18" charset="0"/>
                <a:ea typeface="Cambria" panose="02040503050406030204" pitchFamily="18" charset="0"/>
                <a:cs typeface="+mj-cs"/>
              </a:defRPr>
            </a:lvl1pPr>
          </a:lstStyle>
          <a:p>
            <a:r>
              <a:rPr lang="en-US" dirty="0"/>
              <a:t>Click to insert presentation title</a:t>
            </a:r>
          </a:p>
        </p:txBody>
      </p:sp>
      <p:sp>
        <p:nvSpPr>
          <p:cNvPr id="3" name="Subtitle 2">
            <a:extLst>
              <a:ext uri="{FF2B5EF4-FFF2-40B4-BE49-F238E27FC236}">
                <a16:creationId xmlns:a16="http://schemas.microsoft.com/office/drawing/2014/main" id="{642C9DC0-32FD-42EA-80D7-03DBEC4453BB}"/>
              </a:ext>
            </a:extLst>
          </p:cNvPr>
          <p:cNvSpPr>
            <a:spLocks noGrp="1"/>
          </p:cNvSpPr>
          <p:nvPr>
            <p:ph type="subTitle" idx="1" hasCustomPrompt="1"/>
          </p:nvPr>
        </p:nvSpPr>
        <p:spPr>
          <a:xfrm>
            <a:off x="838200" y="3602038"/>
            <a:ext cx="10515600" cy="732761"/>
          </a:xfrm>
        </p:spPr>
        <p:txBody>
          <a:bodyPr/>
          <a:lstStyle>
            <a:lvl1pPr marL="0" indent="0" algn="ctr">
              <a:buNone/>
              <a:defRPr sz="2000">
                <a:solidFill>
                  <a:srgbClr val="3870BF"/>
                </a:solidFill>
                <a:latin typeface="Cambria" panose="02040503050406030204" pitchFamily="18" charset="0"/>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presentation subtitle</a:t>
            </a:r>
          </a:p>
        </p:txBody>
      </p:sp>
      <p:sp>
        <p:nvSpPr>
          <p:cNvPr id="22" name="TextBox 21">
            <a:extLst>
              <a:ext uri="{FF2B5EF4-FFF2-40B4-BE49-F238E27FC236}">
                <a16:creationId xmlns:a16="http://schemas.microsoft.com/office/drawing/2014/main" id="{DB87A9DE-D68A-4F1E-825E-B2832662F59A}"/>
              </a:ext>
            </a:extLst>
          </p:cNvPr>
          <p:cNvSpPr txBox="1"/>
          <p:nvPr userDrawn="1"/>
        </p:nvSpPr>
        <p:spPr>
          <a:xfrm>
            <a:off x="233053" y="88933"/>
            <a:ext cx="11751129" cy="323165"/>
          </a:xfrm>
          <a:prstGeom prst="rect">
            <a:avLst/>
          </a:prstGeom>
          <a:noFill/>
        </p:spPr>
        <p:txBody>
          <a:bodyPr wrap="square" rtlCol="0">
            <a:spAutoFit/>
          </a:bodyPr>
          <a:lstStyle/>
          <a:p>
            <a:pPr algn="ctr"/>
            <a:r>
              <a:rPr lang="ne-NP" sz="1500" b="0" dirty="0">
                <a:solidFill>
                  <a:srgbClr val="3AAA35"/>
                </a:solidFill>
                <a:effectLst/>
                <a:latin typeface="Mangal" panose="02040503050203030202" pitchFamily="18" charset="0"/>
                <a:ea typeface="Times New Roman" panose="02020603050405020304" pitchFamily="18" charset="0"/>
              </a:rPr>
              <a:t>एकीकृत स्वास्थ्यजन्य फोहोरमैला व्यवस्थापन तथा स्वास्थ्य संस्थामा खानेपानी, सरसफाई तथा स्वच्छता सम्बन्धि प्रथम राष्ट्रिय कार्यशाला गोष्ठी</a:t>
            </a:r>
            <a:endParaRPr lang="en-US" sz="1500" b="0" dirty="0">
              <a:solidFill>
                <a:srgbClr val="3AAA35"/>
              </a:solidFill>
            </a:endParaRPr>
          </a:p>
        </p:txBody>
      </p:sp>
      <p:sp>
        <p:nvSpPr>
          <p:cNvPr id="27" name="Text Placeholder 26">
            <a:extLst>
              <a:ext uri="{FF2B5EF4-FFF2-40B4-BE49-F238E27FC236}">
                <a16:creationId xmlns:a16="http://schemas.microsoft.com/office/drawing/2014/main" id="{C8E4183F-DC2A-4662-AD53-A50D33C99072}"/>
              </a:ext>
            </a:extLst>
          </p:cNvPr>
          <p:cNvSpPr>
            <a:spLocks noGrp="1"/>
          </p:cNvSpPr>
          <p:nvPr>
            <p:ph type="body" sz="quarter" idx="13" hasCustomPrompt="1"/>
          </p:nvPr>
        </p:nvSpPr>
        <p:spPr>
          <a:xfrm>
            <a:off x="828437" y="4701285"/>
            <a:ext cx="7653793" cy="795690"/>
          </a:xfrm>
        </p:spPr>
        <p:txBody>
          <a:bodyPr>
            <a:noAutofit/>
          </a:bodyPr>
          <a:lstStyle>
            <a:lvl1pPr marL="0" indent="0" algn="l">
              <a:buNone/>
              <a:defRPr sz="1400">
                <a:solidFill>
                  <a:srgbClr val="3870BF"/>
                </a:solidFill>
              </a:defRPr>
            </a:lvl1pPr>
          </a:lstStyle>
          <a:p>
            <a:pPr lvl="0"/>
            <a:r>
              <a:rPr lang="en-US" dirty="0"/>
              <a:t>Click to insert: speaker name</a:t>
            </a:r>
          </a:p>
          <a:p>
            <a:pPr lvl="0"/>
            <a:r>
              <a:rPr lang="en-US" dirty="0"/>
              <a:t>Speaker organization</a:t>
            </a:r>
          </a:p>
        </p:txBody>
      </p:sp>
      <p:sp>
        <p:nvSpPr>
          <p:cNvPr id="21" name="Rectangle 20">
            <a:extLst>
              <a:ext uri="{FF2B5EF4-FFF2-40B4-BE49-F238E27FC236}">
                <a16:creationId xmlns:a16="http://schemas.microsoft.com/office/drawing/2014/main" id="{756260B8-2212-40D9-BC97-9E8018FF8FC0}"/>
              </a:ext>
            </a:extLst>
          </p:cNvPr>
          <p:cNvSpPr/>
          <p:nvPr userDrawn="1"/>
        </p:nvSpPr>
        <p:spPr>
          <a:xfrm>
            <a:off x="2559754" y="849213"/>
            <a:ext cx="5908963" cy="400110"/>
          </a:xfrm>
          <a:prstGeom prst="rect">
            <a:avLst/>
          </a:prstGeom>
        </p:spPr>
        <p:txBody>
          <a:bodyPr wrap="square">
            <a:spAutoFit/>
          </a:bodyPr>
          <a:lstStyle/>
          <a:p>
            <a:pPr algn="ctr"/>
            <a:r>
              <a:rPr lang="ne-NP" sz="2000" b="1" dirty="0">
                <a:solidFill>
                  <a:srgbClr val="3AAA35"/>
                </a:solidFill>
                <a:effectLst/>
                <a:latin typeface="Times New Roman" panose="02020603050405020304" pitchFamily="18" charset="0"/>
                <a:ea typeface="Calibri" panose="020F0502020204030204" pitchFamily="34" charset="0"/>
                <a:cs typeface="+mn-cs"/>
              </a:rPr>
              <a:t>“स्वस्थ नेपालका लागि सँग सँगै” </a:t>
            </a:r>
            <a:endParaRPr lang="en-US" sz="2400" dirty="0">
              <a:solidFill>
                <a:srgbClr val="3AAA35"/>
              </a:solidFill>
            </a:endParaRPr>
          </a:p>
        </p:txBody>
      </p:sp>
      <p:sp>
        <p:nvSpPr>
          <p:cNvPr id="23" name="TextBox 22">
            <a:extLst>
              <a:ext uri="{FF2B5EF4-FFF2-40B4-BE49-F238E27FC236}">
                <a16:creationId xmlns:a16="http://schemas.microsoft.com/office/drawing/2014/main" id="{FBBF86F3-3DB5-4BD0-BEF3-F52B5BC7975F}"/>
              </a:ext>
            </a:extLst>
          </p:cNvPr>
          <p:cNvSpPr txBox="1"/>
          <p:nvPr userDrawn="1"/>
        </p:nvSpPr>
        <p:spPr>
          <a:xfrm>
            <a:off x="1196889" y="416860"/>
            <a:ext cx="10723793" cy="307777"/>
          </a:xfrm>
          <a:prstGeom prst="rect">
            <a:avLst/>
          </a:prstGeom>
          <a:noFill/>
        </p:spPr>
        <p:txBody>
          <a:bodyPr wrap="square" rtlCol="0">
            <a:spAutoFit/>
          </a:bodyPr>
          <a:lstStyle/>
          <a:p>
            <a:pPr algn="ctr"/>
            <a:r>
              <a:rPr lang="en-US" sz="1400" b="0" dirty="0">
                <a:solidFill>
                  <a:srgbClr val="3870BF"/>
                </a:solidFill>
              </a:rPr>
              <a:t>First National Workshop on Integrated Healthcare Waste Management (IHCWM) and Water Sanitation &amp; Hygiene (WASH) in Healthcare Facilities</a:t>
            </a:r>
          </a:p>
        </p:txBody>
      </p:sp>
      <p:sp>
        <p:nvSpPr>
          <p:cNvPr id="24" name="Footer Placeholder 4">
            <a:extLst>
              <a:ext uri="{FF2B5EF4-FFF2-40B4-BE49-F238E27FC236}">
                <a16:creationId xmlns:a16="http://schemas.microsoft.com/office/drawing/2014/main" id="{85BA7C13-E06C-4257-A2CA-E02C98510032}"/>
              </a:ext>
            </a:extLst>
          </p:cNvPr>
          <p:cNvSpPr>
            <a:spLocks noGrp="1"/>
          </p:cNvSpPr>
          <p:nvPr>
            <p:ph type="ftr" sz="quarter" idx="3"/>
          </p:nvPr>
        </p:nvSpPr>
        <p:spPr>
          <a:xfrm>
            <a:off x="2084173" y="6356350"/>
            <a:ext cx="8023654" cy="365125"/>
          </a:xfrm>
          <a:prstGeom prst="rect">
            <a:avLst/>
          </a:prstGeom>
        </p:spPr>
        <p:txBody>
          <a:bodyPr vert="horz" lIns="91440" tIns="45720" rIns="91440" bIns="45720" rtlCol="0" anchor="ctr"/>
          <a:lstStyle>
            <a:lvl1pPr algn="ctr">
              <a:defRPr sz="1200">
                <a:solidFill>
                  <a:srgbClr val="002060"/>
                </a:solidFill>
                <a:latin typeface="Cambria" panose="02040503050406030204" pitchFamily="18" charset="0"/>
                <a:ea typeface="Cambria" panose="02040503050406030204" pitchFamily="18" charset="0"/>
              </a:defRPr>
            </a:lvl1pPr>
          </a:lstStyle>
          <a:p>
            <a:endParaRPr lang="en-US" dirty="0"/>
          </a:p>
        </p:txBody>
      </p:sp>
      <p:sp>
        <p:nvSpPr>
          <p:cNvPr id="25" name="Date Placeholder 3">
            <a:extLst>
              <a:ext uri="{FF2B5EF4-FFF2-40B4-BE49-F238E27FC236}">
                <a16:creationId xmlns:a16="http://schemas.microsoft.com/office/drawing/2014/main" id="{57E8C13A-2C6E-4187-9E55-E6DF37446DE8}"/>
              </a:ext>
            </a:extLst>
          </p:cNvPr>
          <p:cNvSpPr>
            <a:spLocks noGrp="1"/>
          </p:cNvSpPr>
          <p:nvPr>
            <p:ph type="dt" sz="half" idx="2"/>
          </p:nvPr>
        </p:nvSpPr>
        <p:spPr>
          <a:xfrm>
            <a:off x="838200" y="6356350"/>
            <a:ext cx="1077097" cy="365125"/>
          </a:xfrm>
          <a:prstGeom prst="rect">
            <a:avLst/>
          </a:prstGeom>
        </p:spPr>
        <p:txBody>
          <a:bodyPr vert="horz" lIns="91440" tIns="45720" rIns="91440" bIns="45720" rtlCol="0" anchor="ctr"/>
          <a:lstStyle>
            <a:lvl1pPr algn="l">
              <a:defRPr sz="1200">
                <a:solidFill>
                  <a:srgbClr val="002060"/>
                </a:solidFill>
                <a:latin typeface="Cambria" panose="02040503050406030204" pitchFamily="18" charset="0"/>
                <a:ea typeface="Cambria" panose="02040503050406030204" pitchFamily="18" charset="0"/>
              </a:defRPr>
            </a:lvl1pPr>
          </a:lstStyle>
          <a:p>
            <a:r>
              <a:rPr lang="en-US"/>
              <a:t>12/10/2019</a:t>
            </a:r>
            <a:endParaRPr lang="en-US" dirty="0"/>
          </a:p>
        </p:txBody>
      </p:sp>
      <p:sp>
        <p:nvSpPr>
          <p:cNvPr id="26" name="Slide Number Placeholder 5">
            <a:extLst>
              <a:ext uri="{FF2B5EF4-FFF2-40B4-BE49-F238E27FC236}">
                <a16:creationId xmlns:a16="http://schemas.microsoft.com/office/drawing/2014/main" id="{FE735B81-4CAB-474F-9A02-AC1BDB47939B}"/>
              </a:ext>
            </a:extLst>
          </p:cNvPr>
          <p:cNvSpPr>
            <a:spLocks noGrp="1"/>
          </p:cNvSpPr>
          <p:nvPr>
            <p:ph type="sldNum" sz="quarter" idx="4"/>
          </p:nvPr>
        </p:nvSpPr>
        <p:spPr>
          <a:xfrm>
            <a:off x="10429103" y="6356350"/>
            <a:ext cx="924697" cy="365125"/>
          </a:xfrm>
          <a:prstGeom prst="rect">
            <a:avLst/>
          </a:prstGeom>
        </p:spPr>
        <p:txBody>
          <a:bodyPr vert="horz" lIns="91440" tIns="45720" rIns="91440" bIns="45720" rtlCol="0" anchor="ctr"/>
          <a:lstStyle>
            <a:lvl1pPr algn="r">
              <a:defRPr sz="1200">
                <a:solidFill>
                  <a:srgbClr val="002060"/>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dirty="0"/>
          </a:p>
        </p:txBody>
      </p:sp>
      <p:sp>
        <p:nvSpPr>
          <p:cNvPr id="4" name="TextBox 3">
            <a:extLst>
              <a:ext uri="{FF2B5EF4-FFF2-40B4-BE49-F238E27FC236}">
                <a16:creationId xmlns:a16="http://schemas.microsoft.com/office/drawing/2014/main" id="{6E405ABF-B46E-4622-BC4F-9FE81638FD83}"/>
              </a:ext>
            </a:extLst>
          </p:cNvPr>
          <p:cNvSpPr txBox="1"/>
          <p:nvPr userDrawn="1"/>
        </p:nvSpPr>
        <p:spPr>
          <a:xfrm>
            <a:off x="507248" y="6210788"/>
            <a:ext cx="1408049" cy="145562"/>
          </a:xfrm>
          <a:prstGeom prst="rect">
            <a:avLst/>
          </a:prstGeom>
        </p:spPr>
        <p:txBody>
          <a:bodyPr vert="horz" wrap="square" lIns="91440" tIns="45720" rIns="91440" bIns="45720" rtlCol="0">
            <a:noAutofit/>
          </a:bodyPr>
          <a:lstStyle/>
          <a:p>
            <a:pPr algn="l"/>
            <a:r>
              <a:rPr lang="en-US" sz="600" b="1" dirty="0">
                <a:solidFill>
                  <a:srgbClr val="FF0000"/>
                </a:solidFill>
              </a:rPr>
              <a:t>Ministry of Health and Population</a:t>
            </a:r>
          </a:p>
        </p:txBody>
      </p:sp>
    </p:spTree>
    <p:extLst>
      <p:ext uri="{BB962C8B-B14F-4D97-AF65-F5344CB8AC3E}">
        <p14:creationId xmlns:p14="http://schemas.microsoft.com/office/powerpoint/2010/main" val="28640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7AD513A-1A41-4EF5-BCA3-AEE24A71AF95}"/>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C3119A0A-5504-4B78-A979-6897139D535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27BD939-7D7D-475C-8004-97114086413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8C00F7B-5F8E-46AA-8D61-CFF3DAD8152E}"/>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2B8357B-62E2-4065-8A4F-76DDB7EA4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4CB9B41-F4B0-4EEE-BBBC-F1E195825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E9938D-B190-4CB8-9B74-CAD8CED3E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2045A90A-621B-4090-AF32-5F941E9B731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E3B0202D-689D-4861-A5B8-2F29F77421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21D1F5BE-B5DE-4C51-9A58-A2917276EDF4}"/>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C1792EA4-438D-40FC-BA5A-1DAEDF1AA0BE}"/>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FE630FB1-74BC-41AE-B5B3-9EF226B02F8A}"/>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87995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FD6C-84F1-4D20-BC43-3355F0CB629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5DB24AB-1D6E-4EEB-A308-0A3807BAA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Content Placeholder 15">
            <a:extLst>
              <a:ext uri="{FF2B5EF4-FFF2-40B4-BE49-F238E27FC236}">
                <a16:creationId xmlns:a16="http://schemas.microsoft.com/office/drawing/2014/main" id="{AF0CC550-6E2F-495B-B3EE-175235503E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1" name="Picture 10">
            <a:extLst>
              <a:ext uri="{FF2B5EF4-FFF2-40B4-BE49-F238E27FC236}">
                <a16:creationId xmlns:a16="http://schemas.microsoft.com/office/drawing/2014/main" id="{A883D8B5-64EF-487F-A78E-2AB7EAF365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9" name="Date Placeholder 3">
            <a:extLst>
              <a:ext uri="{FF2B5EF4-FFF2-40B4-BE49-F238E27FC236}">
                <a16:creationId xmlns:a16="http://schemas.microsoft.com/office/drawing/2014/main" id="{169C0AE2-C889-4E07-9997-BD00981E1D8C}"/>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B8164389-80AC-4926-B6DE-D7D0F846EBB8}"/>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3" name="Slide Number Placeholder 5">
            <a:extLst>
              <a:ext uri="{FF2B5EF4-FFF2-40B4-BE49-F238E27FC236}">
                <a16:creationId xmlns:a16="http://schemas.microsoft.com/office/drawing/2014/main" id="{011D8A33-EDAD-48B5-A8F2-B543E9432134}"/>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494422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D37C62-64AD-4C12-906D-7786E9BBB9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163B4EC-7902-40BD-8C03-07A45EC99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15">
            <a:extLst>
              <a:ext uri="{FF2B5EF4-FFF2-40B4-BE49-F238E27FC236}">
                <a16:creationId xmlns:a16="http://schemas.microsoft.com/office/drawing/2014/main" id="{05C2C5A7-F339-4D35-B8F1-1263A99D42B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rot="5400000">
            <a:off x="11013736" y="5649892"/>
            <a:ext cx="1005840" cy="1137327"/>
          </a:xfrm>
          <a:prstGeom prst="rect">
            <a:avLst/>
          </a:prstGeom>
        </p:spPr>
      </p:pic>
      <p:pic>
        <p:nvPicPr>
          <p:cNvPr id="10" name="Picture 9">
            <a:extLst>
              <a:ext uri="{FF2B5EF4-FFF2-40B4-BE49-F238E27FC236}">
                <a16:creationId xmlns:a16="http://schemas.microsoft.com/office/drawing/2014/main" id="{1C418561-E092-436A-859D-CE3564081E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11160786" y="217831"/>
            <a:ext cx="1005840" cy="843228"/>
          </a:xfrm>
          <a:prstGeom prst="rect">
            <a:avLst/>
          </a:prstGeom>
        </p:spPr>
      </p:pic>
      <p:sp>
        <p:nvSpPr>
          <p:cNvPr id="11" name="Date Placeholder 3">
            <a:extLst>
              <a:ext uri="{FF2B5EF4-FFF2-40B4-BE49-F238E27FC236}">
                <a16:creationId xmlns:a16="http://schemas.microsoft.com/office/drawing/2014/main" id="{A1220856-3F7B-44DF-AB88-39D883EB4637}"/>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A187C20C-F713-4ACC-8B12-F62C84AFCF95}"/>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3" name="Slide Number Placeholder 5">
            <a:extLst>
              <a:ext uri="{FF2B5EF4-FFF2-40B4-BE49-F238E27FC236}">
                <a16:creationId xmlns:a16="http://schemas.microsoft.com/office/drawing/2014/main" id="{91690A44-F272-4421-8321-B9CB270FDF9B}"/>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25282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77868EA-CB68-45CE-992B-3DD39C95BDEA}"/>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709859D1-37F2-4926-B9C0-F9E9568325C9}"/>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9F7EF561-927F-43CB-A99C-D435355B9BF7}"/>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2FAAF5C-622B-478D-87E6-083EE715DB54}"/>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336DA34-E3DC-45F9-AE40-DCE03C891970}"/>
              </a:ext>
            </a:extLst>
          </p:cNvPr>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F95A502-A8AE-402B-BC94-C97E43B5525B}"/>
              </a:ext>
            </a:extLst>
          </p:cNvPr>
          <p:cNvSpPr>
            <a:spLocks noGrp="1"/>
          </p:cNvSpPr>
          <p:nvPr>
            <p:ph idx="1"/>
          </p:nvPr>
        </p:nvSpPr>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6A15FC-A2AF-4548-A505-01C6C820982D}"/>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5" name="Footer Placeholder 4">
            <a:extLst>
              <a:ext uri="{FF2B5EF4-FFF2-40B4-BE49-F238E27FC236}">
                <a16:creationId xmlns:a16="http://schemas.microsoft.com/office/drawing/2014/main" id="{93F3E3E0-DEA4-4082-9107-422EEF4ACC7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6" name="Slide Number Placeholder 5">
            <a:extLst>
              <a:ext uri="{FF2B5EF4-FFF2-40B4-BE49-F238E27FC236}">
                <a16:creationId xmlns:a16="http://schemas.microsoft.com/office/drawing/2014/main" id="{F9A91ACC-9563-4C0D-A422-C642FE73C2AF}"/>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pic>
        <p:nvPicPr>
          <p:cNvPr id="9" name="Content Placeholder 15">
            <a:extLst>
              <a:ext uri="{FF2B5EF4-FFF2-40B4-BE49-F238E27FC236}">
                <a16:creationId xmlns:a16="http://schemas.microsoft.com/office/drawing/2014/main" id="{67A6BB01-3876-4303-B094-B1A41344A9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8297C35C-9FBC-4E4B-BA63-BF0A1F4A7E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Tree>
    <p:extLst>
      <p:ext uri="{BB962C8B-B14F-4D97-AF65-F5344CB8AC3E}">
        <p14:creationId xmlns:p14="http://schemas.microsoft.com/office/powerpoint/2010/main" val="411345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FCFD3-B894-4DAE-B970-277AE514EDED}"/>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E92F74-2F63-486B-B16D-0C4B40495F42}"/>
              </a:ext>
            </a:extLst>
          </p:cNvPr>
          <p:cNvSpPr>
            <a:spLocks noGrp="1"/>
          </p:cNvSpPr>
          <p:nvPr>
            <p:ph type="dt" sz="half" idx="10"/>
          </p:nvPr>
        </p:nvSpPr>
        <p:spPr/>
        <p:txBody>
          <a:bodyPr/>
          <a:lstStyle/>
          <a:p>
            <a:r>
              <a:rPr lang="en-US"/>
              <a:t>12/10/2019</a:t>
            </a:r>
            <a:endParaRPr lang="en-US" dirty="0"/>
          </a:p>
        </p:txBody>
      </p:sp>
      <p:sp>
        <p:nvSpPr>
          <p:cNvPr id="4" name="Footer Placeholder 3">
            <a:extLst>
              <a:ext uri="{FF2B5EF4-FFF2-40B4-BE49-F238E27FC236}">
                <a16:creationId xmlns:a16="http://schemas.microsoft.com/office/drawing/2014/main" id="{818C2460-8604-4CE9-9156-6092B9D01D2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323A1E-B9DF-4428-BC94-7E5FBE875CB0}"/>
              </a:ext>
            </a:extLst>
          </p:cNvPr>
          <p:cNvSpPr>
            <a:spLocks noGrp="1"/>
          </p:cNvSpPr>
          <p:nvPr>
            <p:ph type="sldNum" sz="quarter" idx="12"/>
          </p:nvPr>
        </p:nvSpPr>
        <p:spPr/>
        <p:txBody>
          <a:body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363800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669D1DE-8051-44D3-AD36-21A950DE4AEE}"/>
              </a:ext>
            </a:extLst>
          </p:cNvPr>
          <p:cNvGrpSpPr/>
          <p:nvPr userDrawn="1"/>
        </p:nvGrpSpPr>
        <p:grpSpPr>
          <a:xfrm>
            <a:off x="10469462" y="6276839"/>
            <a:ext cx="884338" cy="365125"/>
            <a:chOff x="18105" y="-5683"/>
            <a:chExt cx="12173895" cy="5026349"/>
          </a:xfrm>
        </p:grpSpPr>
        <p:sp>
          <p:nvSpPr>
            <p:cNvPr id="16" name="Freeform: Shape 15">
              <a:extLst>
                <a:ext uri="{FF2B5EF4-FFF2-40B4-BE49-F238E27FC236}">
                  <a16:creationId xmlns:a16="http://schemas.microsoft.com/office/drawing/2014/main" id="{A281931A-F13F-4078-A28B-3BEE6EB16113}"/>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AB92AF90-1027-429F-8A21-BD6ADFF33AC6}"/>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D986FBC-B854-4EEC-ADF0-D643503BB588}"/>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05B28F5-51B9-42CB-9128-446E4662AB7E}"/>
              </a:ext>
            </a:extLst>
          </p:cNvPr>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AB4CB6-1883-4716-AA95-3EC151AD4733}"/>
              </a:ext>
            </a:extLst>
          </p:cNvPr>
          <p:cNvSpPr>
            <a:spLocks noGrp="1"/>
          </p:cNvSpPr>
          <p:nvPr>
            <p:ph type="body" idx="1"/>
          </p:nvPr>
        </p:nvSpPr>
        <p:spPr>
          <a:xfrm>
            <a:off x="831850" y="4589463"/>
            <a:ext cx="10515600" cy="1500187"/>
          </a:xfrm>
        </p:spPr>
        <p:txBody>
          <a:bodyPr/>
          <a:lstStyle>
            <a:lvl1pPr marL="0" indent="0">
              <a:buNone/>
              <a:defRPr sz="2400">
                <a:solidFill>
                  <a:srgbClr val="002060"/>
                </a:solidFill>
                <a:latin typeface="Cambria" panose="02040503050406030204" pitchFamily="18" charset="0"/>
                <a:ea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Content Placeholder 15">
            <a:extLst>
              <a:ext uri="{FF2B5EF4-FFF2-40B4-BE49-F238E27FC236}">
                <a16:creationId xmlns:a16="http://schemas.microsoft.com/office/drawing/2014/main" id="{C0ED5EE1-6AF2-41C7-8B7C-EA3DDB80562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0" name="Picture 9">
            <a:extLst>
              <a:ext uri="{FF2B5EF4-FFF2-40B4-BE49-F238E27FC236}">
                <a16:creationId xmlns:a16="http://schemas.microsoft.com/office/drawing/2014/main" id="{2510C5D7-FC42-437C-96FA-662088C0B8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20" name="Date Placeholder 3">
            <a:extLst>
              <a:ext uri="{FF2B5EF4-FFF2-40B4-BE49-F238E27FC236}">
                <a16:creationId xmlns:a16="http://schemas.microsoft.com/office/drawing/2014/main" id="{5DEE2349-5A27-413A-AF12-CD0952FF9EF1}"/>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21" name="Footer Placeholder 4">
            <a:extLst>
              <a:ext uri="{FF2B5EF4-FFF2-40B4-BE49-F238E27FC236}">
                <a16:creationId xmlns:a16="http://schemas.microsoft.com/office/drawing/2014/main" id="{D7D69B5C-033A-4245-9F7E-62F1A79003DF}"/>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2" name="Slide Number Placeholder 5">
            <a:extLst>
              <a:ext uri="{FF2B5EF4-FFF2-40B4-BE49-F238E27FC236}">
                <a16:creationId xmlns:a16="http://schemas.microsoft.com/office/drawing/2014/main" id="{DACEE4FC-A921-4FF7-B9ED-FA2A407C49C4}"/>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02003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2AAF8DD-3CD7-4F5F-9997-F7DDDE017668}"/>
              </a:ext>
            </a:extLst>
          </p:cNvPr>
          <p:cNvGrpSpPr/>
          <p:nvPr userDrawn="1"/>
        </p:nvGrpSpPr>
        <p:grpSpPr>
          <a:xfrm>
            <a:off x="10469462" y="6276839"/>
            <a:ext cx="884338" cy="365125"/>
            <a:chOff x="18105" y="-5683"/>
            <a:chExt cx="12173895" cy="5026349"/>
          </a:xfrm>
        </p:grpSpPr>
        <p:sp>
          <p:nvSpPr>
            <p:cNvPr id="23" name="Freeform: Shape 22">
              <a:extLst>
                <a:ext uri="{FF2B5EF4-FFF2-40B4-BE49-F238E27FC236}">
                  <a16:creationId xmlns:a16="http://schemas.microsoft.com/office/drawing/2014/main" id="{1477F8A5-B91E-4F2A-B17E-491680658A90}"/>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75F8185B-D579-4E97-A43D-C43E30EC2D08}"/>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3655041-73F4-47CD-97C9-E82B64530369}"/>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CA1A25B-2992-4EB3-957C-40D5012E604E}"/>
              </a:ext>
            </a:extLst>
          </p:cNvPr>
          <p:cNvSpPr>
            <a:spLocks noGrp="1"/>
          </p:cNvSpPr>
          <p:nvPr>
            <p:ph type="title"/>
          </p:nvPr>
        </p:nvSpPr>
        <p:spPr/>
        <p:txBody>
          <a:bodyPr/>
          <a:lstStyle>
            <a:lvl1pPr>
              <a:defRPr>
                <a:solidFill>
                  <a:srgbClr val="002060"/>
                </a:solidFill>
                <a:latin typeface="Cambria" panose="02040503050406030204" pitchFamily="18" charset="0"/>
                <a:ea typeface="Cambria" panose="020405030504060302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853BB-DECE-4BFC-932A-B4CBF3C565B7}"/>
              </a:ext>
            </a:extLst>
          </p:cNvPr>
          <p:cNvSpPr>
            <a:spLocks noGrp="1"/>
          </p:cNvSpPr>
          <p:nvPr>
            <p:ph sz="half" idx="1"/>
          </p:nvPr>
        </p:nvSpPr>
        <p:spPr>
          <a:xfrm>
            <a:off x="838200" y="1825625"/>
            <a:ext cx="5181600" cy="435133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C35EF6E-7DD2-4D27-B292-961A12803DFB}"/>
              </a:ext>
            </a:extLst>
          </p:cNvPr>
          <p:cNvSpPr>
            <a:spLocks noGrp="1"/>
          </p:cNvSpPr>
          <p:nvPr>
            <p:ph sz="half" idx="2"/>
          </p:nvPr>
        </p:nvSpPr>
        <p:spPr>
          <a:xfrm>
            <a:off x="6172200" y="1825625"/>
            <a:ext cx="5181600" cy="435133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Content Placeholder 15">
            <a:extLst>
              <a:ext uri="{FF2B5EF4-FFF2-40B4-BE49-F238E27FC236}">
                <a16:creationId xmlns:a16="http://schemas.microsoft.com/office/drawing/2014/main" id="{0DE1E973-9D3B-4BD6-A68C-66909CDF6F8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2" name="Picture 11">
            <a:extLst>
              <a:ext uri="{FF2B5EF4-FFF2-40B4-BE49-F238E27FC236}">
                <a16:creationId xmlns:a16="http://schemas.microsoft.com/office/drawing/2014/main" id="{319FDCBE-D84C-4869-9E41-A429A437C5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43B16576-6217-433A-B071-00F2B6E1EADD}"/>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1BD8EF0D-9A24-4B74-B6F6-C743856B8E23}"/>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6" name="Slide Number Placeholder 5">
            <a:extLst>
              <a:ext uri="{FF2B5EF4-FFF2-40B4-BE49-F238E27FC236}">
                <a16:creationId xmlns:a16="http://schemas.microsoft.com/office/drawing/2014/main" id="{4EFC443D-0DF1-4D6D-BCD7-9C916838F655}"/>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4126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2B89A2D-E51B-4BD0-BE1D-CE0536D33CA7}"/>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302AC8AD-3057-460D-B987-403CF6941646}"/>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C476D2C7-591D-4309-AF0B-61E405E49B03}"/>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FDF7E7-7418-43F8-9936-DD52D80E2D97}"/>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2FD9A3D-53DE-4FF2-A73D-110A1058C0C0}"/>
              </a:ext>
            </a:extLst>
          </p:cNvPr>
          <p:cNvSpPr>
            <a:spLocks noGrp="1"/>
          </p:cNvSpPr>
          <p:nvPr>
            <p:ph type="title"/>
          </p:nvPr>
        </p:nvSpPr>
        <p:spPr>
          <a:xfrm>
            <a:off x="839788" y="365125"/>
            <a:ext cx="10515600" cy="1325563"/>
          </a:xfrm>
        </p:spPr>
        <p:txBody>
          <a:bodyPr/>
          <a:lstStyle>
            <a:lvl1pPr>
              <a:defRPr>
                <a:solidFill>
                  <a:srgbClr val="0020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396119-80B1-42EB-8746-5D945256D6BD}"/>
              </a:ext>
            </a:extLst>
          </p:cNvPr>
          <p:cNvSpPr>
            <a:spLocks noGrp="1"/>
          </p:cNvSpPr>
          <p:nvPr>
            <p:ph type="body" idx="1"/>
          </p:nvPr>
        </p:nvSpPr>
        <p:spPr>
          <a:xfrm>
            <a:off x="839788" y="1681163"/>
            <a:ext cx="5157787" cy="823912"/>
          </a:xfrm>
        </p:spPr>
        <p:txBody>
          <a:bodyPr anchor="b"/>
          <a:lstStyle>
            <a:lvl1pPr marL="0" indent="0">
              <a:buNone/>
              <a:defRPr sz="2400" b="1">
                <a:solidFill>
                  <a:srgbClr val="002060"/>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AC2FE-7B07-4071-A96C-560CF03AC7B9}"/>
              </a:ext>
            </a:extLst>
          </p:cNvPr>
          <p:cNvSpPr>
            <a:spLocks noGrp="1"/>
          </p:cNvSpPr>
          <p:nvPr>
            <p:ph sz="half" idx="2"/>
          </p:nvPr>
        </p:nvSpPr>
        <p:spPr>
          <a:xfrm>
            <a:off x="839788" y="2505075"/>
            <a:ext cx="5157787" cy="368458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46C2E4-D2A7-4CC8-9FD1-0B9A5E0CCAF4}"/>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02060"/>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BE58A-2B76-4451-9293-AB6CC5117EDA}"/>
              </a:ext>
            </a:extLst>
          </p:cNvPr>
          <p:cNvSpPr>
            <a:spLocks noGrp="1"/>
          </p:cNvSpPr>
          <p:nvPr>
            <p:ph sz="quarter" idx="4"/>
          </p:nvPr>
        </p:nvSpPr>
        <p:spPr>
          <a:xfrm>
            <a:off x="6172200" y="2505075"/>
            <a:ext cx="5183188" cy="3684588"/>
          </a:xfrm>
        </p:spPr>
        <p:txBody>
          <a:bodyPr/>
          <a:lstStyle>
            <a:lvl1pPr>
              <a:defRPr>
                <a:solidFill>
                  <a:srgbClr val="002060"/>
                </a:solidFill>
                <a:latin typeface="Cambria" panose="02040503050406030204" pitchFamily="18" charset="0"/>
                <a:ea typeface="Cambria" panose="02040503050406030204" pitchFamily="18" charset="0"/>
              </a:defRPr>
            </a:lvl1pPr>
            <a:lvl2pPr>
              <a:defRPr>
                <a:solidFill>
                  <a:srgbClr val="002060"/>
                </a:solidFill>
                <a:latin typeface="Cambria" panose="02040503050406030204" pitchFamily="18" charset="0"/>
                <a:ea typeface="Cambria" panose="02040503050406030204" pitchFamily="18" charset="0"/>
              </a:defRPr>
            </a:lvl2pPr>
            <a:lvl3pPr>
              <a:defRPr>
                <a:solidFill>
                  <a:srgbClr val="002060"/>
                </a:solidFill>
                <a:latin typeface="Cambria" panose="02040503050406030204" pitchFamily="18" charset="0"/>
                <a:ea typeface="Cambria" panose="02040503050406030204" pitchFamily="18" charset="0"/>
              </a:defRPr>
            </a:lvl3pPr>
            <a:lvl4pPr>
              <a:defRPr>
                <a:solidFill>
                  <a:srgbClr val="002060"/>
                </a:solidFill>
                <a:latin typeface="Cambria" panose="02040503050406030204" pitchFamily="18" charset="0"/>
                <a:ea typeface="Cambria" panose="02040503050406030204" pitchFamily="18" charset="0"/>
              </a:defRPr>
            </a:lvl4pPr>
            <a:lvl5pPr>
              <a:defRPr>
                <a:solidFill>
                  <a:srgbClr val="002060"/>
                </a:solidFill>
                <a:latin typeface="Cambria" panose="02040503050406030204" pitchFamily="18" charset="0"/>
                <a:ea typeface="Cambria" panose="020405030504060302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Content Placeholder 15">
            <a:extLst>
              <a:ext uri="{FF2B5EF4-FFF2-40B4-BE49-F238E27FC236}">
                <a16:creationId xmlns:a16="http://schemas.microsoft.com/office/drawing/2014/main" id="{BE184D5D-654A-459E-8A02-C6A9257F4CF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3" name="Picture 12">
            <a:extLst>
              <a:ext uri="{FF2B5EF4-FFF2-40B4-BE49-F238E27FC236}">
                <a16:creationId xmlns:a16="http://schemas.microsoft.com/office/drawing/2014/main" id="{E977ED78-3A8D-438C-9EBE-0886D2247F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8" name="Date Placeholder 3">
            <a:extLst>
              <a:ext uri="{FF2B5EF4-FFF2-40B4-BE49-F238E27FC236}">
                <a16:creationId xmlns:a16="http://schemas.microsoft.com/office/drawing/2014/main" id="{44690693-F522-4473-97F4-17DF0BB023B8}"/>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9" name="Footer Placeholder 4">
            <a:extLst>
              <a:ext uri="{FF2B5EF4-FFF2-40B4-BE49-F238E27FC236}">
                <a16:creationId xmlns:a16="http://schemas.microsoft.com/office/drawing/2014/main" id="{1EE72C34-B88A-4ABA-9BC4-7D8D4620C25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587E9843-D740-4E01-87DA-F528288CCDAA}"/>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196415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754DF1A-D5E8-4118-8A36-769F03CC7180}"/>
              </a:ext>
            </a:extLst>
          </p:cNvPr>
          <p:cNvGrpSpPr/>
          <p:nvPr userDrawn="1"/>
        </p:nvGrpSpPr>
        <p:grpSpPr>
          <a:xfrm>
            <a:off x="10469462" y="6276839"/>
            <a:ext cx="884338" cy="365125"/>
            <a:chOff x="18105" y="-5683"/>
            <a:chExt cx="12173895" cy="5026349"/>
          </a:xfrm>
        </p:grpSpPr>
        <p:sp>
          <p:nvSpPr>
            <p:cNvPr id="15" name="Freeform: Shape 14">
              <a:extLst>
                <a:ext uri="{FF2B5EF4-FFF2-40B4-BE49-F238E27FC236}">
                  <a16:creationId xmlns:a16="http://schemas.microsoft.com/office/drawing/2014/main" id="{DA20FA06-DFC7-4998-92F9-67E44C61DC7C}"/>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FDA0002C-B0A2-4A74-B8F9-F55E2DBEEA1A}"/>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A16B131-AADE-403A-834D-475464C2BFAA}"/>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6C26B89-FAAA-445C-83AF-556EDA831279}"/>
              </a:ext>
            </a:extLst>
          </p:cNvPr>
          <p:cNvSpPr>
            <a:spLocks noGrp="1"/>
          </p:cNvSpPr>
          <p:nvPr>
            <p:ph type="title"/>
          </p:nvPr>
        </p:nvSpPr>
        <p:spPr/>
        <p:txBody>
          <a:bodyPr/>
          <a:lstStyle>
            <a:lvl1pPr>
              <a:defRPr>
                <a:solidFill>
                  <a:srgbClr val="002060"/>
                </a:solidFill>
              </a:defRPr>
            </a:lvl1pPr>
          </a:lstStyle>
          <a:p>
            <a:r>
              <a:rPr lang="en-US"/>
              <a:t>Click to edit Master title style</a:t>
            </a:r>
            <a:endParaRPr lang="en-US" dirty="0"/>
          </a:p>
        </p:txBody>
      </p:sp>
      <p:pic>
        <p:nvPicPr>
          <p:cNvPr id="8" name="Content Placeholder 15">
            <a:extLst>
              <a:ext uri="{FF2B5EF4-FFF2-40B4-BE49-F238E27FC236}">
                <a16:creationId xmlns:a16="http://schemas.microsoft.com/office/drawing/2014/main" id="{F7376B4C-F580-4483-8ECF-70AB20F8308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9" name="Picture 8">
            <a:extLst>
              <a:ext uri="{FF2B5EF4-FFF2-40B4-BE49-F238E27FC236}">
                <a16:creationId xmlns:a16="http://schemas.microsoft.com/office/drawing/2014/main" id="{32EB33CE-77E0-4542-B76A-1ABE534F87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2" name="Date Placeholder 3">
            <a:extLst>
              <a:ext uri="{FF2B5EF4-FFF2-40B4-BE49-F238E27FC236}">
                <a16:creationId xmlns:a16="http://schemas.microsoft.com/office/drawing/2014/main" id="{38A30EF0-6264-449D-8644-E135A8616595}"/>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3" name="Footer Placeholder 4">
            <a:extLst>
              <a:ext uri="{FF2B5EF4-FFF2-40B4-BE49-F238E27FC236}">
                <a16:creationId xmlns:a16="http://schemas.microsoft.com/office/drawing/2014/main" id="{2428D80E-EBE0-4807-843F-045CFC842E99}"/>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8" name="Slide Number Placeholder 5">
            <a:extLst>
              <a:ext uri="{FF2B5EF4-FFF2-40B4-BE49-F238E27FC236}">
                <a16:creationId xmlns:a16="http://schemas.microsoft.com/office/drawing/2014/main" id="{CC3DCF25-F528-4091-83C6-7895A81F1916}"/>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99529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AA0A187-50E0-4150-A102-86F99B782FD9}"/>
              </a:ext>
            </a:extLst>
          </p:cNvPr>
          <p:cNvGrpSpPr/>
          <p:nvPr userDrawn="1"/>
        </p:nvGrpSpPr>
        <p:grpSpPr>
          <a:xfrm>
            <a:off x="10469462" y="6276839"/>
            <a:ext cx="884338" cy="365125"/>
            <a:chOff x="18105" y="-5683"/>
            <a:chExt cx="12173895" cy="5026349"/>
          </a:xfrm>
        </p:grpSpPr>
        <p:sp>
          <p:nvSpPr>
            <p:cNvPr id="14" name="Freeform: Shape 13">
              <a:extLst>
                <a:ext uri="{FF2B5EF4-FFF2-40B4-BE49-F238E27FC236}">
                  <a16:creationId xmlns:a16="http://schemas.microsoft.com/office/drawing/2014/main" id="{37EBCBC7-0717-4D60-A848-7B2D4FA98981}"/>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34EF66-20F9-4068-BF65-79DA02A05741}"/>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0CF128-63CF-4C14-B113-B51391BC85E2}"/>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pic>
        <p:nvPicPr>
          <p:cNvPr id="7" name="Content Placeholder 15">
            <a:extLst>
              <a:ext uri="{FF2B5EF4-FFF2-40B4-BE49-F238E27FC236}">
                <a16:creationId xmlns:a16="http://schemas.microsoft.com/office/drawing/2014/main" id="{C853F6F6-EAE6-423B-A39D-E37F024F9A0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8" name="Picture 7">
            <a:extLst>
              <a:ext uri="{FF2B5EF4-FFF2-40B4-BE49-F238E27FC236}">
                <a16:creationId xmlns:a16="http://schemas.microsoft.com/office/drawing/2014/main" id="{DFACA706-36E9-41D8-ACB6-8EB5E35C74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1" name="Date Placeholder 3">
            <a:extLst>
              <a:ext uri="{FF2B5EF4-FFF2-40B4-BE49-F238E27FC236}">
                <a16:creationId xmlns:a16="http://schemas.microsoft.com/office/drawing/2014/main" id="{25098F93-E390-456F-99EF-E2B508DA12B5}"/>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2" name="Footer Placeholder 4">
            <a:extLst>
              <a:ext uri="{FF2B5EF4-FFF2-40B4-BE49-F238E27FC236}">
                <a16:creationId xmlns:a16="http://schemas.microsoft.com/office/drawing/2014/main" id="{8525E63E-A375-4E79-A6E8-B79C2D0FF51D}"/>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17" name="Slide Number Placeholder 5">
            <a:extLst>
              <a:ext uri="{FF2B5EF4-FFF2-40B4-BE49-F238E27FC236}">
                <a16:creationId xmlns:a16="http://schemas.microsoft.com/office/drawing/2014/main" id="{3249BD8A-20CB-4496-BAE6-C7232FF738DF}"/>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417203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48E5656-9721-4D77-AADA-4BE7DA19C31A}"/>
              </a:ext>
            </a:extLst>
          </p:cNvPr>
          <p:cNvGrpSpPr/>
          <p:nvPr userDrawn="1"/>
        </p:nvGrpSpPr>
        <p:grpSpPr>
          <a:xfrm>
            <a:off x="10469462" y="6276839"/>
            <a:ext cx="884338" cy="365125"/>
            <a:chOff x="18105" y="-5683"/>
            <a:chExt cx="12173895" cy="5026349"/>
          </a:xfrm>
        </p:grpSpPr>
        <p:sp>
          <p:nvSpPr>
            <p:cNvPr id="17" name="Freeform: Shape 16">
              <a:extLst>
                <a:ext uri="{FF2B5EF4-FFF2-40B4-BE49-F238E27FC236}">
                  <a16:creationId xmlns:a16="http://schemas.microsoft.com/office/drawing/2014/main" id="{902F2713-D5DC-4745-BF09-962B4CB71D8A}"/>
                </a:ext>
              </a:extLst>
            </p:cNvPr>
            <p:cNvSpPr/>
            <p:nvPr userDrawn="1"/>
          </p:nvSpPr>
          <p:spPr>
            <a:xfrm>
              <a:off x="21771" y="535753"/>
              <a:ext cx="12170229" cy="4484913"/>
            </a:xfrm>
            <a:custGeom>
              <a:avLst/>
              <a:gdLst>
                <a:gd name="connsiteX0" fmla="*/ 378764 w 12170228"/>
                <a:gd name="connsiteY0" fmla="*/ 0 h 4484913"/>
                <a:gd name="connsiteX1" fmla="*/ 7536541 w 12170228"/>
                <a:gd name="connsiteY1" fmla="*/ 2755846 h 4484913"/>
                <a:gd name="connsiteX2" fmla="*/ 9519505 w 12170228"/>
                <a:gd name="connsiteY2" fmla="*/ 3261792 h 4484913"/>
                <a:gd name="connsiteX3" fmla="*/ 12178276 w 12170228"/>
                <a:gd name="connsiteY3" fmla="*/ 2099286 h 4484913"/>
                <a:gd name="connsiteX4" fmla="*/ 12178276 w 12170228"/>
                <a:gd name="connsiteY4" fmla="*/ 3127876 h 4484913"/>
                <a:gd name="connsiteX5" fmla="*/ 12178276 w 12170228"/>
                <a:gd name="connsiteY5" fmla="*/ 4156445 h 4484913"/>
                <a:gd name="connsiteX6" fmla="*/ 10337588 w 12170228"/>
                <a:gd name="connsiteY6" fmla="*/ 4500238 h 4484913"/>
                <a:gd name="connsiteX7" fmla="*/ 5415330 w 12170228"/>
                <a:gd name="connsiteY7" fmla="*/ 2639130 h 4484913"/>
                <a:gd name="connsiteX8" fmla="*/ 0 w 12170228"/>
                <a:gd name="connsiteY8" fmla="*/ 100525 h 4484913"/>
                <a:gd name="connsiteX9" fmla="*/ 378764 w 12170228"/>
                <a:gd name="connsiteY9" fmla="*/ 0 h 44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0228" h="4484913">
                  <a:moveTo>
                    <a:pt x="378764" y="0"/>
                  </a:moveTo>
                  <a:cubicBezTo>
                    <a:pt x="1035739" y="59"/>
                    <a:pt x="2808310" y="395717"/>
                    <a:pt x="7536541" y="2755846"/>
                  </a:cubicBezTo>
                  <a:cubicBezTo>
                    <a:pt x="8275312" y="3124611"/>
                    <a:pt x="8939645" y="3261792"/>
                    <a:pt x="9519505" y="3261792"/>
                  </a:cubicBezTo>
                  <a:cubicBezTo>
                    <a:pt x="11207118" y="3261792"/>
                    <a:pt x="12178276" y="2099286"/>
                    <a:pt x="12178276" y="2099286"/>
                  </a:cubicBezTo>
                  <a:lnTo>
                    <a:pt x="12178276" y="3127876"/>
                  </a:lnTo>
                  <a:lnTo>
                    <a:pt x="12178276" y="4156445"/>
                  </a:lnTo>
                  <a:cubicBezTo>
                    <a:pt x="12178276" y="4156445"/>
                    <a:pt x="11498592" y="4500238"/>
                    <a:pt x="10337588" y="4500238"/>
                  </a:cubicBezTo>
                  <a:cubicBezTo>
                    <a:pt x="9137677" y="4500238"/>
                    <a:pt x="7423657" y="4132845"/>
                    <a:pt x="5415330" y="2639130"/>
                  </a:cubicBezTo>
                  <a:cubicBezTo>
                    <a:pt x="2345798" y="356093"/>
                    <a:pt x="0" y="100525"/>
                    <a:pt x="0" y="100525"/>
                  </a:cubicBezTo>
                  <a:cubicBezTo>
                    <a:pt x="0" y="100525"/>
                    <a:pt x="47491" y="-30"/>
                    <a:pt x="378764" y="0"/>
                  </a:cubicBezTo>
                </a:path>
              </a:pathLst>
            </a:custGeom>
            <a:solidFill>
              <a:srgbClr val="3AAA35">
                <a:alpha val="66000"/>
              </a:srgbClr>
            </a:solidFill>
            <a:ln w="29029"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E387BE7-D5C9-4B70-88C8-264377C4A4A4}"/>
                </a:ext>
              </a:extLst>
            </p:cNvPr>
            <p:cNvSpPr/>
            <p:nvPr userDrawn="1"/>
          </p:nvSpPr>
          <p:spPr>
            <a:xfrm>
              <a:off x="6539889" y="-5683"/>
              <a:ext cx="5638800" cy="3635828"/>
            </a:xfrm>
            <a:custGeom>
              <a:avLst/>
              <a:gdLst>
                <a:gd name="connsiteX0" fmla="*/ 5660158 w 5638800"/>
                <a:gd name="connsiteY0" fmla="*/ 0 h 3635827"/>
                <a:gd name="connsiteX1" fmla="*/ 5660158 w 5638800"/>
                <a:gd name="connsiteY1" fmla="*/ 2285738 h 3635827"/>
                <a:gd name="connsiteX2" fmla="*/ 2843392 w 5638800"/>
                <a:gd name="connsiteY2" fmla="*/ 3647149 h 3635827"/>
                <a:gd name="connsiteX3" fmla="*/ 2249555 w 5638800"/>
                <a:gd name="connsiteY3" fmla="*/ 3589063 h 3635827"/>
                <a:gd name="connsiteX4" fmla="*/ 0 w 5638800"/>
                <a:gd name="connsiteY4" fmla="*/ 2560646 h 3635827"/>
                <a:gd name="connsiteX5" fmla="*/ 26125 w 5638800"/>
                <a:gd name="connsiteY5" fmla="*/ 2567787 h 3635827"/>
                <a:gd name="connsiteX6" fmla="*/ 1566868 w 5638800"/>
                <a:gd name="connsiteY6" fmla="*/ 2853210 h 3635827"/>
                <a:gd name="connsiteX7" fmla="*/ 5660158 w 5638800"/>
                <a:gd name="connsiteY7" fmla="*/ 0 h 3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8800" h="3635827">
                  <a:moveTo>
                    <a:pt x="5660158" y="0"/>
                  </a:moveTo>
                  <a:lnTo>
                    <a:pt x="5660158" y="2285738"/>
                  </a:lnTo>
                  <a:cubicBezTo>
                    <a:pt x="5660158" y="2285738"/>
                    <a:pt x="4509168" y="3647149"/>
                    <a:pt x="2843392" y="3647149"/>
                  </a:cubicBezTo>
                  <a:cubicBezTo>
                    <a:pt x="2651956" y="3647149"/>
                    <a:pt x="2453662" y="3629188"/>
                    <a:pt x="2249555" y="3589063"/>
                  </a:cubicBezTo>
                  <a:cubicBezTo>
                    <a:pt x="1758522" y="3492572"/>
                    <a:pt x="184469" y="2560755"/>
                    <a:pt x="0" y="2560646"/>
                  </a:cubicBezTo>
                  <a:cubicBezTo>
                    <a:pt x="4137" y="2560646"/>
                    <a:pt x="12736" y="2562932"/>
                    <a:pt x="26125" y="2567787"/>
                  </a:cubicBezTo>
                  <a:cubicBezTo>
                    <a:pt x="580949" y="2767953"/>
                    <a:pt x="1094254" y="2853210"/>
                    <a:pt x="1566868" y="2853210"/>
                  </a:cubicBezTo>
                  <a:cubicBezTo>
                    <a:pt x="4299422" y="2853210"/>
                    <a:pt x="5660158" y="0"/>
                    <a:pt x="5660158" y="0"/>
                  </a:cubicBezTo>
                </a:path>
              </a:pathLst>
            </a:custGeom>
            <a:solidFill>
              <a:srgbClr val="DCC217">
                <a:alpha val="66000"/>
              </a:srgbClr>
            </a:solidFill>
            <a:ln w="2902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7A54B0-9E43-4B45-B64C-EC5FF55A5D9F}"/>
                </a:ext>
              </a:extLst>
            </p:cNvPr>
            <p:cNvSpPr/>
            <p:nvPr userDrawn="1"/>
          </p:nvSpPr>
          <p:spPr>
            <a:xfrm>
              <a:off x="18105" y="734887"/>
              <a:ext cx="4506686" cy="2264228"/>
            </a:xfrm>
            <a:custGeom>
              <a:avLst/>
              <a:gdLst>
                <a:gd name="connsiteX0" fmla="*/ 0 w 4506685"/>
                <a:gd name="connsiteY0" fmla="*/ 0 h 2264227"/>
                <a:gd name="connsiteX1" fmla="*/ 872860 w 4506685"/>
                <a:gd name="connsiteY1" fmla="*/ 262448 h 2264227"/>
                <a:gd name="connsiteX2" fmla="*/ 3080679 w 4506685"/>
                <a:gd name="connsiteY2" fmla="*/ 1318623 h 2264227"/>
                <a:gd name="connsiteX3" fmla="*/ 4011168 w 4506685"/>
                <a:gd name="connsiteY3" fmla="*/ 1920725 h 2264227"/>
                <a:gd name="connsiteX4" fmla="*/ 4518290 w 4506685"/>
                <a:gd name="connsiteY4" fmla="*/ 2271114 h 2264227"/>
                <a:gd name="connsiteX5" fmla="*/ 1929356 w 4506685"/>
                <a:gd name="connsiteY5" fmla="*/ 1406813 h 2264227"/>
                <a:gd name="connsiteX6" fmla="*/ 421843 w 4506685"/>
                <a:gd name="connsiteY6" fmla="*/ 1270842 h 2264227"/>
                <a:gd name="connsiteX7" fmla="*/ 0 w 4506685"/>
                <a:gd name="connsiteY7" fmla="*/ 1283354 h 2264227"/>
                <a:gd name="connsiteX8" fmla="*/ 0 w 4506685"/>
                <a:gd name="connsiteY8" fmla="*/ 641647 h 226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685" h="2264227">
                  <a:moveTo>
                    <a:pt x="0" y="0"/>
                  </a:moveTo>
                  <a:cubicBezTo>
                    <a:pt x="0" y="0"/>
                    <a:pt x="325206" y="65053"/>
                    <a:pt x="872860" y="262448"/>
                  </a:cubicBezTo>
                  <a:cubicBezTo>
                    <a:pt x="1420542" y="459784"/>
                    <a:pt x="2190707" y="789462"/>
                    <a:pt x="3080679" y="1318623"/>
                  </a:cubicBezTo>
                  <a:cubicBezTo>
                    <a:pt x="3362880" y="1486429"/>
                    <a:pt x="3722283" y="1724564"/>
                    <a:pt x="4011168" y="1920725"/>
                  </a:cubicBezTo>
                  <a:cubicBezTo>
                    <a:pt x="4300010" y="2116907"/>
                    <a:pt x="4518290" y="2271114"/>
                    <a:pt x="4518290" y="2271114"/>
                  </a:cubicBezTo>
                  <a:cubicBezTo>
                    <a:pt x="4518290" y="2271114"/>
                    <a:pt x="2871303" y="1584792"/>
                    <a:pt x="1929356" y="1406813"/>
                  </a:cubicBezTo>
                  <a:cubicBezTo>
                    <a:pt x="1334850" y="1294501"/>
                    <a:pt x="781971" y="1270842"/>
                    <a:pt x="421843" y="1270842"/>
                  </a:cubicBezTo>
                  <a:cubicBezTo>
                    <a:pt x="159889" y="1270842"/>
                    <a:pt x="0" y="1283354"/>
                    <a:pt x="0" y="1283354"/>
                  </a:cubicBezTo>
                  <a:lnTo>
                    <a:pt x="0" y="641647"/>
                  </a:lnTo>
                  <a:close/>
                </a:path>
              </a:pathLst>
            </a:custGeom>
            <a:solidFill>
              <a:srgbClr val="E81C26">
                <a:alpha val="66000"/>
              </a:srgbClr>
            </a:solidFill>
            <a:ln w="29029"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27A4FAB-338B-4472-B087-5DF9E0B6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867297-8D7B-4D1D-868C-2A1B9A580E78}"/>
              </a:ext>
            </a:extLst>
          </p:cNvPr>
          <p:cNvSpPr>
            <a:spLocks noGrp="1"/>
          </p:cNvSpPr>
          <p:nvPr>
            <p:ph idx="1"/>
          </p:nvPr>
        </p:nvSpPr>
        <p:spPr>
          <a:xfrm>
            <a:off x="5183188" y="987425"/>
            <a:ext cx="6172200" cy="4873625"/>
          </a:xfrm>
        </p:spPr>
        <p:txBody>
          <a:bodyPr/>
          <a:lstStyle>
            <a:lvl1pPr>
              <a:defRPr sz="3200">
                <a:latin typeface="Cambria" panose="02040503050406030204" pitchFamily="18" charset="0"/>
                <a:ea typeface="Cambria" panose="02040503050406030204" pitchFamily="18" charset="0"/>
              </a:defRPr>
            </a:lvl1pPr>
            <a:lvl2pPr>
              <a:defRPr sz="2800">
                <a:latin typeface="Cambria" panose="02040503050406030204" pitchFamily="18" charset="0"/>
                <a:ea typeface="Cambria" panose="02040503050406030204" pitchFamily="18" charset="0"/>
              </a:defRPr>
            </a:lvl2pPr>
            <a:lvl3pPr>
              <a:defRPr sz="2400">
                <a:latin typeface="Cambria" panose="02040503050406030204" pitchFamily="18" charset="0"/>
                <a:ea typeface="Cambria" panose="02040503050406030204" pitchFamily="18" charset="0"/>
              </a:defRPr>
            </a:lvl3pPr>
            <a:lvl4pPr>
              <a:defRPr sz="2000">
                <a:latin typeface="Cambria" panose="02040503050406030204" pitchFamily="18" charset="0"/>
                <a:ea typeface="Cambria" panose="02040503050406030204" pitchFamily="18" charset="0"/>
              </a:defRPr>
            </a:lvl4pPr>
            <a:lvl5pPr>
              <a:defRPr sz="2000">
                <a:latin typeface="Cambria" panose="02040503050406030204" pitchFamily="18" charset="0"/>
                <a:ea typeface="Cambria" panose="020405030504060302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5FE281D-7D77-41C3-A767-753F2E346380}"/>
              </a:ext>
            </a:extLst>
          </p:cNvPr>
          <p:cNvSpPr>
            <a:spLocks noGrp="1"/>
          </p:cNvSpPr>
          <p:nvPr>
            <p:ph type="body" sz="half" idx="2"/>
          </p:nvPr>
        </p:nvSpPr>
        <p:spPr>
          <a:xfrm>
            <a:off x="839788" y="2057400"/>
            <a:ext cx="3932237" cy="3811588"/>
          </a:xfrm>
        </p:spPr>
        <p:txBody>
          <a:bodyPr/>
          <a:lstStyle>
            <a:lvl1pPr marL="0" indent="0">
              <a:buNone/>
              <a:defRPr sz="1600">
                <a:latin typeface="Cambria" panose="02040503050406030204" pitchFamily="18" charset="0"/>
                <a:ea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Content Placeholder 15">
            <a:extLst>
              <a:ext uri="{FF2B5EF4-FFF2-40B4-BE49-F238E27FC236}">
                <a16:creationId xmlns:a16="http://schemas.microsoft.com/office/drawing/2014/main" id="{1364343F-9C20-499A-9C33-F245228D4F5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502" t="21128" r="21651" b="16855"/>
          <a:stretch/>
        </p:blipFill>
        <p:spPr>
          <a:xfrm>
            <a:off x="11051448" y="136524"/>
            <a:ext cx="1005840" cy="1137327"/>
          </a:xfrm>
          <a:prstGeom prst="rect">
            <a:avLst/>
          </a:prstGeom>
        </p:spPr>
      </p:pic>
      <p:pic>
        <p:nvPicPr>
          <p:cNvPr id="11" name="Picture 10">
            <a:extLst>
              <a:ext uri="{FF2B5EF4-FFF2-40B4-BE49-F238E27FC236}">
                <a16:creationId xmlns:a16="http://schemas.microsoft.com/office/drawing/2014/main" id="{A056F74C-9CE7-4CBF-8E6C-658AF8F98F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4712" y="136524"/>
            <a:ext cx="1005840" cy="843228"/>
          </a:xfrm>
          <a:prstGeom prst="rect">
            <a:avLst/>
          </a:prstGeom>
        </p:spPr>
      </p:pic>
      <p:sp>
        <p:nvSpPr>
          <p:cNvPr id="14" name="Date Placeholder 3">
            <a:extLst>
              <a:ext uri="{FF2B5EF4-FFF2-40B4-BE49-F238E27FC236}">
                <a16:creationId xmlns:a16="http://schemas.microsoft.com/office/drawing/2014/main" id="{FA5F7BCF-4593-4E87-BE22-B4AD3B72D104}"/>
              </a:ext>
            </a:extLst>
          </p:cNvPr>
          <p:cNvSpPr>
            <a:spLocks noGrp="1"/>
          </p:cNvSpPr>
          <p:nvPr>
            <p:ph type="dt" sz="half" idx="10"/>
          </p:nvPr>
        </p:nvSpPr>
        <p:spPr>
          <a:xfrm>
            <a:off x="838200" y="6356350"/>
            <a:ext cx="1197334" cy="365125"/>
          </a:xfrm>
          <a:prstGeom prst="rect">
            <a:avLst/>
          </a:prstGeom>
        </p:spPr>
        <p:txBody>
          <a:bodyPr/>
          <a:lstStyle/>
          <a:p>
            <a:r>
              <a:rPr lang="en-US"/>
              <a:t>12/10/2019</a:t>
            </a:r>
          </a:p>
        </p:txBody>
      </p:sp>
      <p:sp>
        <p:nvSpPr>
          <p:cNvPr id="15" name="Footer Placeholder 4">
            <a:extLst>
              <a:ext uri="{FF2B5EF4-FFF2-40B4-BE49-F238E27FC236}">
                <a16:creationId xmlns:a16="http://schemas.microsoft.com/office/drawing/2014/main" id="{E164EC67-2BBE-426C-8D96-0C49973BF4AE}"/>
              </a:ext>
            </a:extLst>
          </p:cNvPr>
          <p:cNvSpPr>
            <a:spLocks noGrp="1"/>
          </p:cNvSpPr>
          <p:nvPr>
            <p:ph type="ftr" sz="quarter" idx="11"/>
          </p:nvPr>
        </p:nvSpPr>
        <p:spPr>
          <a:xfrm>
            <a:off x="2165405" y="6356350"/>
            <a:ext cx="7861190" cy="365125"/>
          </a:xfrm>
          <a:prstGeom prst="rect">
            <a:avLst/>
          </a:prstGeom>
        </p:spPr>
        <p:txBody>
          <a:bodyPr/>
          <a:lstStyle>
            <a:lvl1pPr>
              <a:defRPr/>
            </a:lvl1pPr>
          </a:lstStyle>
          <a:p>
            <a:endParaRPr lang="en-US" dirty="0"/>
          </a:p>
        </p:txBody>
      </p:sp>
      <p:sp>
        <p:nvSpPr>
          <p:cNvPr id="20" name="Slide Number Placeholder 5">
            <a:extLst>
              <a:ext uri="{FF2B5EF4-FFF2-40B4-BE49-F238E27FC236}">
                <a16:creationId xmlns:a16="http://schemas.microsoft.com/office/drawing/2014/main" id="{6B9B61B0-9F3C-498E-AA93-B1F7E82752D3}"/>
              </a:ext>
            </a:extLst>
          </p:cNvPr>
          <p:cNvSpPr>
            <a:spLocks noGrp="1"/>
          </p:cNvSpPr>
          <p:nvPr>
            <p:ph type="sldNum" sz="quarter" idx="12"/>
          </p:nvPr>
        </p:nvSpPr>
        <p:spPr>
          <a:xfrm>
            <a:off x="10328744" y="6356350"/>
            <a:ext cx="1025056" cy="365125"/>
          </a:xfrm>
          <a:prstGeom prst="rect">
            <a:avLst/>
          </a:prstGeom>
        </p:spPr>
        <p:txBody>
          <a:bodyPr/>
          <a:lstStyle/>
          <a:p>
            <a:fld id="{19D45C30-91B6-4D37-B3EC-98C0C4E45E7F}" type="slidenum">
              <a:rPr lang="en-US" smtClean="0"/>
              <a:t>‹#›</a:t>
            </a:fld>
            <a:endParaRPr lang="en-US" dirty="0"/>
          </a:p>
        </p:txBody>
      </p:sp>
    </p:spTree>
    <p:extLst>
      <p:ext uri="{BB962C8B-B14F-4D97-AF65-F5344CB8AC3E}">
        <p14:creationId xmlns:p14="http://schemas.microsoft.com/office/powerpoint/2010/main" val="365484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5F2E7-39BD-4A85-9F3E-5A82EC7B6A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D23CA90-82F4-4FE2-AFE9-63B11ABA1E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FF7E5C-65CA-4118-A02F-BC43AA44447D}"/>
              </a:ext>
            </a:extLst>
          </p:cNvPr>
          <p:cNvSpPr>
            <a:spLocks noGrp="1"/>
          </p:cNvSpPr>
          <p:nvPr>
            <p:ph type="dt" sz="half" idx="2"/>
          </p:nvPr>
        </p:nvSpPr>
        <p:spPr>
          <a:xfrm>
            <a:off x="838200" y="6356350"/>
            <a:ext cx="1077097" cy="365125"/>
          </a:xfrm>
          <a:prstGeom prst="rect">
            <a:avLst/>
          </a:prstGeom>
        </p:spPr>
        <p:txBody>
          <a:bodyPr vert="horz" lIns="91440" tIns="45720" rIns="91440" bIns="45720" rtlCol="0" anchor="ctr"/>
          <a:lstStyle>
            <a:lvl1pPr algn="l">
              <a:defRPr sz="1200">
                <a:solidFill>
                  <a:srgbClr val="002060"/>
                </a:solidFill>
                <a:latin typeface="Cambria" panose="02040503050406030204" pitchFamily="18" charset="0"/>
                <a:ea typeface="Cambria" panose="02040503050406030204" pitchFamily="18" charset="0"/>
              </a:defRPr>
            </a:lvl1pPr>
          </a:lstStyle>
          <a:p>
            <a:r>
              <a:rPr lang="en-US"/>
              <a:t>12/10/2019</a:t>
            </a:r>
            <a:endParaRPr lang="en-US" dirty="0"/>
          </a:p>
        </p:txBody>
      </p:sp>
      <p:sp>
        <p:nvSpPr>
          <p:cNvPr id="5" name="Footer Placeholder 4">
            <a:extLst>
              <a:ext uri="{FF2B5EF4-FFF2-40B4-BE49-F238E27FC236}">
                <a16:creationId xmlns:a16="http://schemas.microsoft.com/office/drawing/2014/main" id="{89D0F8B1-6E87-4296-91A5-8442386154F5}"/>
              </a:ext>
            </a:extLst>
          </p:cNvPr>
          <p:cNvSpPr>
            <a:spLocks noGrp="1"/>
          </p:cNvSpPr>
          <p:nvPr>
            <p:ph type="ftr" sz="quarter" idx="3"/>
          </p:nvPr>
        </p:nvSpPr>
        <p:spPr>
          <a:xfrm>
            <a:off x="2084173" y="6356350"/>
            <a:ext cx="8023654" cy="365125"/>
          </a:xfrm>
          <a:prstGeom prst="rect">
            <a:avLst/>
          </a:prstGeom>
        </p:spPr>
        <p:txBody>
          <a:bodyPr vert="horz" lIns="91440" tIns="45720" rIns="91440" bIns="45720" rtlCol="0" anchor="ctr"/>
          <a:lstStyle>
            <a:lvl1pPr algn="ctr">
              <a:defRPr sz="1200">
                <a:solidFill>
                  <a:srgbClr val="002060"/>
                </a:solidFill>
                <a:latin typeface="Cambria" panose="02040503050406030204" pitchFamily="18" charset="0"/>
                <a:ea typeface="Cambria" panose="02040503050406030204" pitchFamily="18" charset="0"/>
              </a:defRPr>
            </a:lvl1pPr>
          </a:lstStyle>
          <a:p>
            <a:endParaRPr lang="en-US" dirty="0"/>
          </a:p>
        </p:txBody>
      </p:sp>
      <p:sp>
        <p:nvSpPr>
          <p:cNvPr id="6" name="Slide Number Placeholder 5">
            <a:extLst>
              <a:ext uri="{FF2B5EF4-FFF2-40B4-BE49-F238E27FC236}">
                <a16:creationId xmlns:a16="http://schemas.microsoft.com/office/drawing/2014/main" id="{30077507-0F0A-4E68-9FCC-C65C6A7A85D3}"/>
              </a:ext>
            </a:extLst>
          </p:cNvPr>
          <p:cNvSpPr>
            <a:spLocks noGrp="1"/>
          </p:cNvSpPr>
          <p:nvPr>
            <p:ph type="sldNum" sz="quarter" idx="4"/>
          </p:nvPr>
        </p:nvSpPr>
        <p:spPr>
          <a:xfrm>
            <a:off x="10429103" y="6356350"/>
            <a:ext cx="924697" cy="365125"/>
          </a:xfrm>
          <a:prstGeom prst="rect">
            <a:avLst/>
          </a:prstGeom>
        </p:spPr>
        <p:txBody>
          <a:bodyPr vert="horz" lIns="91440" tIns="45720" rIns="91440" bIns="45720" rtlCol="0" anchor="ctr"/>
          <a:lstStyle>
            <a:lvl1pPr algn="r">
              <a:defRPr sz="1200">
                <a:solidFill>
                  <a:srgbClr val="002060"/>
                </a:solidFill>
                <a:latin typeface="Cambria" panose="02040503050406030204" pitchFamily="18" charset="0"/>
                <a:ea typeface="Cambria" panose="02040503050406030204" pitchFamily="18" charset="0"/>
              </a:defRPr>
            </a:lvl1pPr>
          </a:lstStyle>
          <a:p>
            <a:fld id="{19D45C30-91B6-4D37-B3EC-98C0C4E45E7F}" type="slidenum">
              <a:rPr lang="en-US" smtClean="0"/>
              <a:pPr/>
              <a:t>‹#›</a:t>
            </a:fld>
            <a:endParaRPr lang="en-US" dirty="0"/>
          </a:p>
        </p:txBody>
      </p:sp>
    </p:spTree>
    <p:extLst>
      <p:ext uri="{BB962C8B-B14F-4D97-AF65-F5344CB8AC3E}">
        <p14:creationId xmlns:p14="http://schemas.microsoft.com/office/powerpoint/2010/main" val="70851907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F1D62C-1430-4B0F-AEBB-C0B66D11C43A}"/>
              </a:ext>
            </a:extLst>
          </p:cNvPr>
          <p:cNvSpPr>
            <a:spLocks noGrp="1"/>
          </p:cNvSpPr>
          <p:nvPr>
            <p:ph type="ctrTitle"/>
          </p:nvPr>
        </p:nvSpPr>
        <p:spPr>
          <a:xfrm>
            <a:off x="838200" y="2641601"/>
            <a:ext cx="10515600" cy="868362"/>
          </a:xfrm>
        </p:spPr>
        <p:txBody>
          <a:bodyPr>
            <a:normAutofit/>
          </a:bodyPr>
          <a:lstStyle/>
          <a:p>
            <a:r>
              <a:rPr lang="en-IN" b="0" dirty="0"/>
              <a:t>WASH in Health Care Facilities</a:t>
            </a:r>
          </a:p>
        </p:txBody>
      </p:sp>
      <p:sp>
        <p:nvSpPr>
          <p:cNvPr id="6" name="Subtitle 5">
            <a:extLst>
              <a:ext uri="{FF2B5EF4-FFF2-40B4-BE49-F238E27FC236}">
                <a16:creationId xmlns:a16="http://schemas.microsoft.com/office/drawing/2014/main" id="{E231B64B-F470-4366-9C03-25CC0885B1DF}"/>
              </a:ext>
            </a:extLst>
          </p:cNvPr>
          <p:cNvSpPr>
            <a:spLocks noGrp="1"/>
          </p:cNvSpPr>
          <p:nvPr>
            <p:ph type="subTitle" idx="1"/>
          </p:nvPr>
        </p:nvSpPr>
        <p:spPr/>
        <p:txBody>
          <a:bodyPr/>
          <a:lstStyle/>
          <a:p>
            <a:r>
              <a:rPr lang="en-US" dirty="0"/>
              <a:t> </a:t>
            </a:r>
            <a:r>
              <a:rPr lang="en-US" sz="2400" b="1" dirty="0"/>
              <a:t>Insights from India </a:t>
            </a:r>
            <a:endParaRPr lang="en-US" b="1" dirty="0"/>
          </a:p>
        </p:txBody>
      </p:sp>
      <p:sp>
        <p:nvSpPr>
          <p:cNvPr id="7" name="Text Placeholder 6">
            <a:extLst>
              <a:ext uri="{FF2B5EF4-FFF2-40B4-BE49-F238E27FC236}">
                <a16:creationId xmlns:a16="http://schemas.microsoft.com/office/drawing/2014/main" id="{8990C549-73F2-4BA4-8821-800D6DFF3BF1}"/>
              </a:ext>
            </a:extLst>
          </p:cNvPr>
          <p:cNvSpPr>
            <a:spLocks noGrp="1"/>
          </p:cNvSpPr>
          <p:nvPr>
            <p:ph type="body" sz="quarter" idx="13"/>
          </p:nvPr>
        </p:nvSpPr>
        <p:spPr/>
        <p:txBody>
          <a:bodyPr/>
          <a:lstStyle/>
          <a:p>
            <a:r>
              <a:rPr lang="en-US" dirty="0"/>
              <a:t>Dr. Arundati Muralidharan </a:t>
            </a:r>
          </a:p>
          <a:p>
            <a:r>
              <a:rPr lang="en-US" dirty="0"/>
              <a:t>Manager – Policy, WaterAid India</a:t>
            </a:r>
          </a:p>
        </p:txBody>
      </p:sp>
    </p:spTree>
    <p:extLst>
      <p:ext uri="{BB962C8B-B14F-4D97-AF65-F5344CB8AC3E}">
        <p14:creationId xmlns:p14="http://schemas.microsoft.com/office/powerpoint/2010/main" val="355316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dirty="0"/>
              <a:t>WASH in health care facilities: Insights from India – Arundati Muralidharan </a:t>
            </a:r>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dirty="0"/>
              <a:t>12/11/2019</a:t>
            </a:r>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10</a:t>
            </a:fld>
            <a:endParaRPr lang="en-US" dirty="0"/>
          </a:p>
        </p:txBody>
      </p:sp>
      <p:pic>
        <p:nvPicPr>
          <p:cNvPr id="10" name="Picture 9">
            <a:extLst>
              <a:ext uri="{FF2B5EF4-FFF2-40B4-BE49-F238E27FC236}">
                <a16:creationId xmlns:a16="http://schemas.microsoft.com/office/drawing/2014/main" id="{3C321FA4-2AE6-40CF-875E-42BFDE478977}"/>
              </a:ext>
            </a:extLst>
          </p:cNvPr>
          <p:cNvPicPr>
            <a:picLocks noChangeAspect="1"/>
          </p:cNvPicPr>
          <p:nvPr/>
        </p:nvPicPr>
        <p:blipFill>
          <a:blip r:embed="rId2"/>
          <a:stretch>
            <a:fillRect/>
          </a:stretch>
        </p:blipFill>
        <p:spPr>
          <a:xfrm>
            <a:off x="247790" y="2360402"/>
            <a:ext cx="6369782" cy="2544608"/>
          </a:xfrm>
          <a:prstGeom prst="rect">
            <a:avLst/>
          </a:prstGeom>
        </p:spPr>
      </p:pic>
      <p:pic>
        <p:nvPicPr>
          <p:cNvPr id="13" name="Picture 12">
            <a:extLst>
              <a:ext uri="{FF2B5EF4-FFF2-40B4-BE49-F238E27FC236}">
                <a16:creationId xmlns:a16="http://schemas.microsoft.com/office/drawing/2014/main" id="{CFE02A86-707A-4E1D-A259-B84664D64B4F}"/>
              </a:ext>
            </a:extLst>
          </p:cNvPr>
          <p:cNvPicPr>
            <a:picLocks noChangeAspect="1"/>
          </p:cNvPicPr>
          <p:nvPr/>
        </p:nvPicPr>
        <p:blipFill>
          <a:blip r:embed="rId3"/>
          <a:stretch>
            <a:fillRect/>
          </a:stretch>
        </p:blipFill>
        <p:spPr>
          <a:xfrm>
            <a:off x="283650" y="1762897"/>
            <a:ext cx="6397012" cy="606470"/>
          </a:xfrm>
          <a:prstGeom prst="rect">
            <a:avLst/>
          </a:prstGeom>
        </p:spPr>
      </p:pic>
      <p:sp>
        <p:nvSpPr>
          <p:cNvPr id="14" name="Title 6">
            <a:extLst>
              <a:ext uri="{FF2B5EF4-FFF2-40B4-BE49-F238E27FC236}">
                <a16:creationId xmlns:a16="http://schemas.microsoft.com/office/drawing/2014/main" id="{E6FD2E00-A49A-431A-A92F-30B560773DE5}"/>
              </a:ext>
            </a:extLst>
          </p:cNvPr>
          <p:cNvSpPr txBox="1">
            <a:spLocks/>
          </p:cNvSpPr>
          <p:nvPr/>
        </p:nvSpPr>
        <p:spPr>
          <a:xfrm>
            <a:off x="1102084" y="347196"/>
            <a:ext cx="10251715" cy="11504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600" dirty="0"/>
              <a:t>Kayakalp awards and implementation guidelines </a:t>
            </a:r>
            <a:endParaRPr lang="en-US" sz="3600" dirty="0"/>
          </a:p>
        </p:txBody>
      </p:sp>
      <p:graphicFrame>
        <p:nvGraphicFramePr>
          <p:cNvPr id="4" name="Diagram 3">
            <a:extLst>
              <a:ext uri="{FF2B5EF4-FFF2-40B4-BE49-F238E27FC236}">
                <a16:creationId xmlns:a16="http://schemas.microsoft.com/office/drawing/2014/main" id="{58A818B1-1DF5-48FE-9477-E952493D1B38}"/>
              </a:ext>
            </a:extLst>
          </p:cNvPr>
          <p:cNvGraphicFramePr/>
          <p:nvPr>
            <p:extLst/>
          </p:nvPr>
        </p:nvGraphicFramePr>
        <p:xfrm>
          <a:off x="7064187" y="1677270"/>
          <a:ext cx="4880023" cy="3961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478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8524" t="1871"/>
          <a:stretch/>
        </p:blipFill>
        <p:spPr>
          <a:xfrm>
            <a:off x="-1" y="-1"/>
            <a:ext cx="9432756" cy="6858892"/>
          </a:xfrm>
          <a:prstGeom prst="rect">
            <a:avLst/>
          </a:prstGeom>
        </p:spPr>
      </p:pic>
      <p:sp>
        <p:nvSpPr>
          <p:cNvPr id="9" name="Title 1"/>
          <p:cNvSpPr txBox="1">
            <a:spLocks/>
          </p:cNvSpPr>
          <p:nvPr/>
        </p:nvSpPr>
        <p:spPr>
          <a:xfrm>
            <a:off x="4312024" y="-1"/>
            <a:ext cx="6696636" cy="1455761"/>
          </a:xfrm>
          <a:prstGeom prst="rect">
            <a:avLst/>
          </a:prstGeom>
          <a:solidFill>
            <a:schemeClr val="bg1">
              <a:lumMod val="75000"/>
              <a:alpha val="50000"/>
            </a:schemeClr>
          </a:solidFill>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IN" sz="4000" dirty="0"/>
              <a:t>Assess -&gt; Plan -&gt; Execute</a:t>
            </a:r>
          </a:p>
        </p:txBody>
      </p:sp>
      <p:graphicFrame>
        <p:nvGraphicFramePr>
          <p:cNvPr id="10" name="Diagram 9"/>
          <p:cNvGraphicFramePr/>
          <p:nvPr>
            <p:extLst/>
          </p:nvPr>
        </p:nvGraphicFramePr>
        <p:xfrm>
          <a:off x="5422709" y="1455761"/>
          <a:ext cx="6769291" cy="5222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1019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1D0E58-175A-4AB2-89FB-78E46B2C83CC}"/>
              </a:ext>
            </a:extLst>
          </p:cNvPr>
          <p:cNvSpPr>
            <a:spLocks noGrp="1"/>
          </p:cNvSpPr>
          <p:nvPr>
            <p:ph type="title"/>
          </p:nvPr>
        </p:nvSpPr>
        <p:spPr>
          <a:xfrm>
            <a:off x="1183340" y="365125"/>
            <a:ext cx="10170459" cy="1203699"/>
          </a:xfrm>
        </p:spPr>
        <p:txBody>
          <a:bodyPr>
            <a:normAutofit fontScale="90000"/>
          </a:bodyPr>
          <a:lstStyle/>
          <a:p>
            <a:r>
              <a:rPr lang="en-IN" sz="4000" dirty="0">
                <a:cs typeface="Arial" panose="020B0604020202020204" pitchFamily="34" charset="0"/>
              </a:rPr>
              <a:t>A health systems strengthening approach </a:t>
            </a:r>
            <a:br>
              <a:rPr lang="en-IN" sz="2400" dirty="0">
                <a:cs typeface="Arial" panose="020B0604020202020204" pitchFamily="34" charset="0"/>
              </a:rPr>
            </a:br>
            <a:endParaRPr lang="en-US" dirty="0"/>
          </a:p>
        </p:txBody>
      </p:sp>
      <p:sp>
        <p:nvSpPr>
          <p:cNvPr id="8" name="Content Placeholder 7">
            <a:extLst>
              <a:ext uri="{FF2B5EF4-FFF2-40B4-BE49-F238E27FC236}">
                <a16:creationId xmlns:a16="http://schemas.microsoft.com/office/drawing/2014/main" id="{94ADE0EC-8672-4193-B109-30B6880CED4C}"/>
              </a:ext>
            </a:extLst>
          </p:cNvPr>
          <p:cNvSpPr>
            <a:spLocks noGrp="1"/>
          </p:cNvSpPr>
          <p:nvPr>
            <p:ph idx="1"/>
          </p:nvPr>
        </p:nvSpPr>
        <p:spPr>
          <a:xfrm>
            <a:off x="838200" y="1825625"/>
            <a:ext cx="4755776" cy="4351338"/>
          </a:xfrm>
        </p:spPr>
        <p:txBody>
          <a:bodyPr/>
          <a:lstStyle/>
          <a:p>
            <a:pPr marL="514338" indent="-514350">
              <a:lnSpc>
                <a:spcPct val="150000"/>
              </a:lnSpc>
              <a:buFont typeface="+mj-lt"/>
              <a:buAutoNum type="arabicPeriod"/>
            </a:pPr>
            <a:r>
              <a:rPr lang="en-IN" sz="2400" dirty="0">
                <a:latin typeface="+mn-lt"/>
                <a:cs typeface="Arial" panose="020B0604020202020204" pitchFamily="34" charset="0"/>
              </a:rPr>
              <a:t>Standards</a:t>
            </a:r>
          </a:p>
          <a:p>
            <a:pPr marL="514338" indent="-514350">
              <a:lnSpc>
                <a:spcPct val="150000"/>
              </a:lnSpc>
              <a:buFont typeface="+mj-lt"/>
              <a:buAutoNum type="arabicPeriod"/>
            </a:pPr>
            <a:r>
              <a:rPr lang="en-IN" sz="2400" dirty="0">
                <a:latin typeface="+mn-lt"/>
                <a:cs typeface="Arial" panose="020B0604020202020204" pitchFamily="34" charset="0"/>
              </a:rPr>
              <a:t>Accountability measures </a:t>
            </a:r>
          </a:p>
          <a:p>
            <a:pPr marL="514338" indent="-514350">
              <a:lnSpc>
                <a:spcPct val="150000"/>
              </a:lnSpc>
              <a:buFont typeface="+mj-lt"/>
              <a:buAutoNum type="arabicPeriod"/>
            </a:pPr>
            <a:r>
              <a:rPr lang="en-IN" sz="2400" dirty="0">
                <a:latin typeface="+mn-lt"/>
                <a:cs typeface="Arial" panose="020B0604020202020204" pitchFamily="34" charset="0"/>
              </a:rPr>
              <a:t>Budget allocations </a:t>
            </a:r>
          </a:p>
          <a:p>
            <a:endParaRPr lang="en-US" dirty="0">
              <a:latin typeface="+mn-lt"/>
            </a:endParaRPr>
          </a:p>
        </p:txBody>
      </p:sp>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dirty="0"/>
              <a:t>WASH in health care facilities: Insights from India – Arundati Muralidharan </a:t>
            </a:r>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dirty="0"/>
              <a:t>12/11/2019</a:t>
            </a:r>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12</a:t>
            </a:fld>
            <a:endParaRPr lang="en-US" dirty="0"/>
          </a:p>
        </p:txBody>
      </p:sp>
      <p:sp>
        <p:nvSpPr>
          <p:cNvPr id="10" name="Rectangle 9">
            <a:extLst>
              <a:ext uri="{FF2B5EF4-FFF2-40B4-BE49-F238E27FC236}">
                <a16:creationId xmlns:a16="http://schemas.microsoft.com/office/drawing/2014/main" id="{8C134729-61CB-47C5-B06A-410ED20AF1DE}"/>
              </a:ext>
            </a:extLst>
          </p:cNvPr>
          <p:cNvSpPr/>
          <p:nvPr/>
        </p:nvSpPr>
        <p:spPr>
          <a:xfrm>
            <a:off x="5896124" y="1187450"/>
            <a:ext cx="5731099" cy="51689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r>
              <a:rPr lang="en-IN" sz="2667" b="1" dirty="0">
                <a:solidFill>
                  <a:prstClr val="black"/>
                </a:solidFill>
                <a:cs typeface="Arial" panose="020B0604020202020204" pitchFamily="34" charset="0"/>
              </a:rPr>
              <a:t>Support Government requires </a:t>
            </a:r>
            <a:endParaRPr lang="en-IN" sz="4267" b="1" dirty="0">
              <a:solidFill>
                <a:prstClr val="black"/>
              </a:solidFill>
              <a:cs typeface="Arial" panose="020B0604020202020204" pitchFamily="34" charset="0"/>
            </a:endParaRPr>
          </a:p>
          <a:p>
            <a:pPr marL="457189" indent="-457189">
              <a:lnSpc>
                <a:spcPct val="150000"/>
              </a:lnSpc>
              <a:buFontTx/>
              <a:buChar char="-"/>
            </a:pPr>
            <a:r>
              <a:rPr lang="en-IN" sz="2133" dirty="0">
                <a:solidFill>
                  <a:prstClr val="black"/>
                </a:solidFill>
                <a:cs typeface="Arial" panose="020B0604020202020204" pitchFamily="34" charset="0"/>
              </a:rPr>
              <a:t>Orientation to standards and assessment tools</a:t>
            </a:r>
          </a:p>
          <a:p>
            <a:pPr marL="457189" indent="-457189">
              <a:lnSpc>
                <a:spcPct val="150000"/>
              </a:lnSpc>
              <a:buFontTx/>
              <a:buChar char="-"/>
            </a:pPr>
            <a:r>
              <a:rPr lang="en-IN" sz="2133" dirty="0">
                <a:solidFill>
                  <a:prstClr val="black"/>
                </a:solidFill>
                <a:cs typeface="Arial" panose="020B0604020202020204" pitchFamily="34" charset="0"/>
              </a:rPr>
              <a:t>Conduct of assessments </a:t>
            </a:r>
          </a:p>
          <a:p>
            <a:pPr marL="457189" indent="-457189">
              <a:lnSpc>
                <a:spcPct val="150000"/>
              </a:lnSpc>
              <a:buFontTx/>
              <a:buChar char="-"/>
            </a:pPr>
            <a:r>
              <a:rPr lang="en-IN" sz="2133" dirty="0">
                <a:solidFill>
                  <a:prstClr val="black"/>
                </a:solidFill>
                <a:cs typeface="Arial" panose="020B0604020202020204" pitchFamily="34" charset="0"/>
              </a:rPr>
              <a:t>Development facility improvement plans </a:t>
            </a:r>
          </a:p>
          <a:p>
            <a:pPr marL="457189" indent="-457189">
              <a:lnSpc>
                <a:spcPct val="150000"/>
              </a:lnSpc>
              <a:buFontTx/>
              <a:buChar char="-"/>
            </a:pPr>
            <a:r>
              <a:rPr lang="en-IN" sz="2133" dirty="0">
                <a:solidFill>
                  <a:prstClr val="black"/>
                </a:solidFill>
                <a:cs typeface="Arial" panose="020B0604020202020204" pitchFamily="34" charset="0"/>
              </a:rPr>
              <a:t>Identification of budgetary allocations </a:t>
            </a:r>
          </a:p>
          <a:p>
            <a:pPr marL="457189" indent="-457189">
              <a:lnSpc>
                <a:spcPct val="150000"/>
              </a:lnSpc>
              <a:buFontTx/>
              <a:buChar char="-"/>
            </a:pPr>
            <a:r>
              <a:rPr lang="en-IN" sz="2133" dirty="0">
                <a:solidFill>
                  <a:prstClr val="black"/>
                </a:solidFill>
                <a:cs typeface="Arial" panose="020B0604020202020204" pitchFamily="34" charset="0"/>
              </a:rPr>
              <a:t>Technical inputs on issues related to water supply, sanitation, hygiene facilities, cleaning, IPC</a:t>
            </a:r>
            <a:endParaRPr lang="en-IN" sz="1867" dirty="0">
              <a:solidFill>
                <a:prstClr val="black"/>
              </a:solidFill>
              <a:cs typeface="Arial" panose="020B0604020202020204" pitchFamily="34" charset="0"/>
            </a:endParaRPr>
          </a:p>
          <a:p>
            <a:pPr algn="ctr"/>
            <a:endParaRPr lang="en-GB" sz="1867" dirty="0">
              <a:solidFill>
                <a:prstClr val="black"/>
              </a:solidFill>
              <a:cs typeface="Arial" panose="020B0604020202020204" pitchFamily="34" charset="0"/>
            </a:endParaRPr>
          </a:p>
        </p:txBody>
      </p:sp>
    </p:spTree>
    <p:extLst>
      <p:ext uri="{BB962C8B-B14F-4D97-AF65-F5344CB8AC3E}">
        <p14:creationId xmlns:p14="http://schemas.microsoft.com/office/powerpoint/2010/main" val="190838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825625"/>
            <a:ext cx="4366847" cy="4351339"/>
          </a:xfrm>
        </p:spPr>
        <p:txBody>
          <a:bodyPr>
            <a:normAutofit/>
          </a:bodyPr>
          <a:lstStyle/>
          <a:p>
            <a:r>
              <a:rPr lang="en-IN" sz="2400" dirty="0">
                <a:latin typeface="+mn-lt"/>
              </a:rPr>
              <a:t>Mandated for PHC, CHC, DH</a:t>
            </a:r>
          </a:p>
          <a:p>
            <a:r>
              <a:rPr lang="en-IN" sz="2400" dirty="0">
                <a:latin typeface="+mn-lt"/>
              </a:rPr>
              <a:t>Community representation</a:t>
            </a:r>
          </a:p>
          <a:p>
            <a:pPr lvl="1"/>
            <a:r>
              <a:rPr lang="en-IN" sz="2267" dirty="0">
                <a:latin typeface="+mn-lt"/>
              </a:rPr>
              <a:t>Member of Legislative Assembly/Parliament</a:t>
            </a:r>
          </a:p>
          <a:p>
            <a:pPr lvl="1"/>
            <a:r>
              <a:rPr lang="en-IN" sz="2267" dirty="0">
                <a:latin typeface="+mn-lt"/>
              </a:rPr>
              <a:t>Health officials </a:t>
            </a:r>
          </a:p>
          <a:p>
            <a:pPr lvl="1"/>
            <a:r>
              <a:rPr lang="en-IN" sz="2267" dirty="0">
                <a:latin typeface="+mn-lt"/>
              </a:rPr>
              <a:t>Community leaders</a:t>
            </a:r>
          </a:p>
          <a:p>
            <a:pPr lvl="1"/>
            <a:r>
              <a:rPr lang="en-IN" sz="2267" dirty="0">
                <a:latin typeface="+mn-lt"/>
              </a:rPr>
              <a:t>Local government leaders </a:t>
            </a:r>
          </a:p>
          <a:p>
            <a:pPr lvl="1"/>
            <a:r>
              <a:rPr lang="en-IN" sz="2267" dirty="0">
                <a:latin typeface="+mn-lt"/>
              </a:rPr>
              <a:t>District officials</a:t>
            </a:r>
          </a:p>
          <a:p>
            <a:pPr marL="457189" lvl="1" indent="0">
              <a:buNone/>
            </a:pPr>
            <a:endParaRPr lang="en-IN" sz="2267" dirty="0">
              <a:latin typeface="+mn-lt"/>
            </a:endParaRPr>
          </a:p>
          <a:p>
            <a:pPr lvl="1"/>
            <a:endParaRPr lang="en-IN" sz="2267" dirty="0">
              <a:latin typeface="+mn-lt"/>
            </a:endParaRPr>
          </a:p>
          <a:p>
            <a:endParaRPr lang="en-IN" sz="2667" dirty="0">
              <a:latin typeface="+mn-lt"/>
            </a:endParaRPr>
          </a:p>
          <a:p>
            <a:endParaRPr lang="en-GB" sz="2667" dirty="0">
              <a:latin typeface="+mn-lt"/>
            </a:endParaRPr>
          </a:p>
        </p:txBody>
      </p:sp>
      <p:sp>
        <p:nvSpPr>
          <p:cNvPr id="4" name="Title 1"/>
          <p:cNvSpPr>
            <a:spLocks noGrp="1"/>
          </p:cNvSpPr>
          <p:nvPr>
            <p:ph type="title"/>
          </p:nvPr>
        </p:nvSpPr>
        <p:spPr>
          <a:xfrm>
            <a:off x="1228165" y="77165"/>
            <a:ext cx="9654988" cy="1518553"/>
          </a:xfrm>
        </p:spPr>
        <p:txBody>
          <a:bodyPr vert="horz" lIns="91440" tIns="45720" rIns="91440" bIns="45720" rtlCol="0" anchor="ctr">
            <a:normAutofit/>
          </a:bodyPr>
          <a:lstStyle/>
          <a:p>
            <a:r>
              <a:rPr lang="en-IN" sz="3600" dirty="0">
                <a:cs typeface="Arial" panose="020B0604020202020204" pitchFamily="34" charset="0"/>
              </a:rPr>
              <a:t>Accountability mechanisms- The Rogi Kalyan Samiti  </a:t>
            </a:r>
          </a:p>
        </p:txBody>
      </p:sp>
      <p:sp>
        <p:nvSpPr>
          <p:cNvPr id="5" name="Content Placeholder 2"/>
          <p:cNvSpPr txBox="1">
            <a:spLocks/>
          </p:cNvSpPr>
          <p:nvPr/>
        </p:nvSpPr>
        <p:spPr>
          <a:xfrm>
            <a:off x="6731001" y="1825625"/>
            <a:ext cx="5156199" cy="4754928"/>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IN" sz="2667" b="1" dirty="0"/>
              <a:t>Roles:</a:t>
            </a:r>
          </a:p>
          <a:p>
            <a:r>
              <a:rPr lang="en-IN" sz="2400" dirty="0"/>
              <a:t>Ensure </a:t>
            </a:r>
            <a:r>
              <a:rPr lang="en-IN" sz="2400" b="1" i="1" dirty="0"/>
              <a:t>compliance</a:t>
            </a:r>
            <a:r>
              <a:rPr lang="en-IN" sz="2400" dirty="0"/>
              <a:t> to minimal standards</a:t>
            </a:r>
          </a:p>
          <a:p>
            <a:r>
              <a:rPr lang="en-IN" sz="2400" dirty="0"/>
              <a:t>Ensure </a:t>
            </a:r>
            <a:r>
              <a:rPr lang="en-IN" sz="2400" b="1" i="1" dirty="0"/>
              <a:t>transparency</a:t>
            </a:r>
            <a:r>
              <a:rPr lang="en-IN" sz="2400" dirty="0"/>
              <a:t> in fund management</a:t>
            </a:r>
          </a:p>
          <a:p>
            <a:r>
              <a:rPr lang="en-IN" sz="2400" b="1" i="1" dirty="0"/>
              <a:t>Upgrade</a:t>
            </a:r>
            <a:r>
              <a:rPr lang="en-IN" sz="2400" dirty="0"/>
              <a:t> health services</a:t>
            </a:r>
          </a:p>
          <a:p>
            <a:r>
              <a:rPr lang="en-IN" sz="2400" dirty="0"/>
              <a:t>Ensure </a:t>
            </a:r>
            <a:r>
              <a:rPr lang="en-IN" sz="2400" b="1" i="1" dirty="0"/>
              <a:t>training</a:t>
            </a:r>
            <a:r>
              <a:rPr lang="en-IN" sz="2400" dirty="0"/>
              <a:t> of health staff</a:t>
            </a:r>
          </a:p>
          <a:p>
            <a:r>
              <a:rPr lang="en-IN" sz="2400" dirty="0"/>
              <a:t>Ensure </a:t>
            </a:r>
            <a:r>
              <a:rPr lang="en-IN" sz="2400" b="1" i="1" dirty="0"/>
              <a:t>maintenance</a:t>
            </a:r>
            <a:r>
              <a:rPr lang="en-IN" sz="2400" dirty="0"/>
              <a:t> of hospital </a:t>
            </a:r>
          </a:p>
          <a:p>
            <a:r>
              <a:rPr lang="en-IN" sz="2400" dirty="0"/>
              <a:t>Generate </a:t>
            </a:r>
            <a:r>
              <a:rPr lang="en-IN" sz="2400" b="1" i="1" dirty="0"/>
              <a:t>resources</a:t>
            </a:r>
            <a:r>
              <a:rPr lang="en-IN" sz="2400" dirty="0"/>
              <a:t> to support hospital</a:t>
            </a:r>
          </a:p>
          <a:p>
            <a:endParaRPr lang="en-IN" sz="2400" dirty="0"/>
          </a:p>
          <a:p>
            <a:endParaRPr lang="en-GB" sz="2667" dirty="0"/>
          </a:p>
        </p:txBody>
      </p:sp>
      <p:sp>
        <p:nvSpPr>
          <p:cNvPr id="6" name="Footer Placeholder 8">
            <a:extLst>
              <a:ext uri="{FF2B5EF4-FFF2-40B4-BE49-F238E27FC236}">
                <a16:creationId xmlns:a16="http://schemas.microsoft.com/office/drawing/2014/main" id="{3240A215-D7CA-4FC6-A25F-8E01E62EAB30}"/>
              </a:ext>
            </a:extLst>
          </p:cNvPr>
          <p:cNvSpPr>
            <a:spLocks noGrp="1"/>
          </p:cNvSpPr>
          <p:nvPr>
            <p:ph type="ftr" sz="quarter" idx="11"/>
          </p:nvPr>
        </p:nvSpPr>
        <p:spPr>
          <a:xfrm>
            <a:off x="2165405" y="6356350"/>
            <a:ext cx="7861190" cy="365125"/>
          </a:xfrm>
        </p:spPr>
        <p:txBody>
          <a:bodyPr/>
          <a:lstStyle/>
          <a:p>
            <a:r>
              <a:rPr lang="en-US" dirty="0"/>
              <a:t>WASH in health care facilities: Insights from India – Arundati Muralidharan </a:t>
            </a:r>
          </a:p>
        </p:txBody>
      </p:sp>
      <p:sp>
        <p:nvSpPr>
          <p:cNvPr id="7" name="Date Placeholder 10">
            <a:extLst>
              <a:ext uri="{FF2B5EF4-FFF2-40B4-BE49-F238E27FC236}">
                <a16:creationId xmlns:a16="http://schemas.microsoft.com/office/drawing/2014/main" id="{BB40A6A6-CBA2-446D-B589-E53E495E3505}"/>
              </a:ext>
            </a:extLst>
          </p:cNvPr>
          <p:cNvSpPr>
            <a:spLocks noGrp="1"/>
          </p:cNvSpPr>
          <p:nvPr>
            <p:ph type="dt" sz="half" idx="10"/>
          </p:nvPr>
        </p:nvSpPr>
        <p:spPr>
          <a:xfrm>
            <a:off x="838200" y="6356350"/>
            <a:ext cx="1197334" cy="365125"/>
          </a:xfrm>
        </p:spPr>
        <p:txBody>
          <a:bodyPr/>
          <a:lstStyle/>
          <a:p>
            <a:r>
              <a:rPr lang="en-US" dirty="0"/>
              <a:t>12/11/2019</a:t>
            </a:r>
          </a:p>
        </p:txBody>
      </p:sp>
    </p:spTree>
    <p:extLst>
      <p:ext uri="{BB962C8B-B14F-4D97-AF65-F5344CB8AC3E}">
        <p14:creationId xmlns:p14="http://schemas.microsoft.com/office/powerpoint/2010/main" val="144154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269" b="9521"/>
          <a:stretch/>
        </p:blipFill>
        <p:spPr>
          <a:xfrm>
            <a:off x="0" y="0"/>
            <a:ext cx="12192000" cy="6844632"/>
          </a:xfrm>
          <a:prstGeom prst="rect">
            <a:avLst/>
          </a:prstGeom>
        </p:spPr>
      </p:pic>
      <p:sp>
        <p:nvSpPr>
          <p:cNvPr id="3" name="Rectangle 2"/>
          <p:cNvSpPr/>
          <p:nvPr/>
        </p:nvSpPr>
        <p:spPr>
          <a:xfrm>
            <a:off x="1" y="0"/>
            <a:ext cx="5946273" cy="6844632"/>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mj-lt"/>
                <a:ea typeface="+mj-ea"/>
                <a:cs typeface="Arial" panose="020B0604020202020204" pitchFamily="34" charset="0"/>
              </a:rPr>
              <a:t>Leveraging the Rogi Kalyan Samiti </a:t>
            </a:r>
          </a:p>
          <a:p>
            <a:pPr algn="ctr"/>
            <a:endParaRPr lang="en-IN" sz="2400" b="1" spc="400" dirty="0">
              <a:solidFill>
                <a:schemeClr val="tx1"/>
              </a:solidFill>
              <a:latin typeface="Arial" charset="0"/>
              <a:ea typeface="Arial" charset="0"/>
              <a:cs typeface="Arial" charset="0"/>
            </a:endParaRPr>
          </a:p>
          <a:p>
            <a:pPr marL="380990" indent="-380990">
              <a:buFont typeface="Arial" panose="020B0604020202020204" pitchFamily="34" charset="0"/>
              <a:buChar char="•"/>
            </a:pPr>
            <a:r>
              <a:rPr lang="en-IN" sz="2267" dirty="0">
                <a:solidFill>
                  <a:schemeClr val="tx1"/>
                </a:solidFill>
                <a:ea typeface="Cambria" panose="02040503050406030204" pitchFamily="18" charset="0"/>
              </a:rPr>
              <a:t>Influencing RKS as a member</a:t>
            </a:r>
          </a:p>
          <a:p>
            <a:pPr marL="380990" indent="-380990">
              <a:buFont typeface="Arial" panose="020B0604020202020204" pitchFamily="34" charset="0"/>
              <a:buChar char="•"/>
            </a:pPr>
            <a:endParaRPr lang="en-IN" sz="2267" dirty="0">
              <a:solidFill>
                <a:schemeClr val="tx1"/>
              </a:solidFill>
              <a:ea typeface="Cambria" panose="02040503050406030204" pitchFamily="18" charset="0"/>
            </a:endParaRPr>
          </a:p>
          <a:p>
            <a:pPr marL="380990" indent="-380990">
              <a:buFont typeface="Arial" panose="020B0604020202020204" pitchFamily="34" charset="0"/>
              <a:buChar char="•"/>
            </a:pPr>
            <a:r>
              <a:rPr lang="en-IN" sz="2267" dirty="0">
                <a:solidFill>
                  <a:schemeClr val="tx1"/>
                </a:solidFill>
                <a:ea typeface="Cambria" panose="02040503050406030204" pitchFamily="18" charset="0"/>
              </a:rPr>
              <a:t>Conducting trainings on importance of WASH in HCF and their role in making WASH related improvements  </a:t>
            </a:r>
          </a:p>
          <a:p>
            <a:pPr marL="380990" indent="-380990">
              <a:buFont typeface="Arial" panose="020B0604020202020204" pitchFamily="34" charset="0"/>
              <a:buChar char="•"/>
            </a:pPr>
            <a:endParaRPr lang="en-IN" sz="2267" dirty="0">
              <a:solidFill>
                <a:schemeClr val="tx1"/>
              </a:solidFill>
              <a:ea typeface="Cambria" panose="02040503050406030204" pitchFamily="18" charset="0"/>
            </a:endParaRPr>
          </a:p>
          <a:p>
            <a:pPr marL="380990" indent="-380990">
              <a:buFont typeface="Arial" panose="020B0604020202020204" pitchFamily="34" charset="0"/>
              <a:buChar char="•"/>
            </a:pPr>
            <a:r>
              <a:rPr lang="en-IN" sz="2267" dirty="0">
                <a:solidFill>
                  <a:schemeClr val="tx1"/>
                </a:solidFill>
                <a:ea typeface="Cambria" panose="02040503050406030204" pitchFamily="18" charset="0"/>
              </a:rPr>
              <a:t>Jointly reviewing budgets, identify needs, provide guidance on budgetary allocations, track budgetary allocations and spends </a:t>
            </a:r>
          </a:p>
          <a:p>
            <a:pPr algn="ctr"/>
            <a:endParaRPr lang="en-IN" sz="2400" dirty="0">
              <a:solidFill>
                <a:schemeClr val="tx1"/>
              </a:solidFill>
            </a:endParaRPr>
          </a:p>
          <a:p>
            <a:pPr marL="380990" indent="-380990" algn="ctr">
              <a:buFont typeface="Arial" panose="020B0604020202020204" pitchFamily="34" charset="0"/>
              <a:buChar char="•"/>
            </a:pPr>
            <a:endParaRPr lang="en-IN" sz="2400" dirty="0">
              <a:solidFill>
                <a:schemeClr val="tx1"/>
              </a:solidFill>
            </a:endParaRPr>
          </a:p>
          <a:p>
            <a:pPr algn="ctr"/>
            <a:r>
              <a:rPr lang="en-IN" sz="2400" dirty="0">
                <a:solidFill>
                  <a:schemeClr val="tx1"/>
                </a:solidFill>
              </a:rPr>
              <a:t> </a:t>
            </a:r>
          </a:p>
        </p:txBody>
      </p:sp>
    </p:spTree>
    <p:extLst>
      <p:ext uri="{BB962C8B-B14F-4D97-AF65-F5344CB8AC3E}">
        <p14:creationId xmlns:p14="http://schemas.microsoft.com/office/powerpoint/2010/main" val="136695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334" t="9946" r="-631" b="15229"/>
          <a:stretch/>
        </p:blipFill>
        <p:spPr>
          <a:xfrm>
            <a:off x="-1" y="-21390"/>
            <a:ext cx="12341727" cy="6836611"/>
          </a:xfrm>
          <a:prstGeom prst="rect">
            <a:avLst/>
          </a:prstGeom>
        </p:spPr>
      </p:pic>
      <p:sp>
        <p:nvSpPr>
          <p:cNvPr id="6" name="Rectangle 5"/>
          <p:cNvSpPr/>
          <p:nvPr/>
        </p:nvSpPr>
        <p:spPr>
          <a:xfrm>
            <a:off x="7431741" y="-21389"/>
            <a:ext cx="4824427" cy="6815221"/>
          </a:xfrm>
          <a:prstGeom prst="rect">
            <a:avLst/>
          </a:pr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mj-lt"/>
                <a:ea typeface="+mj-ea"/>
                <a:cs typeface="Arial" panose="020B0604020202020204" pitchFamily="34" charset="0"/>
              </a:rPr>
              <a:t>Capacitating Hospital Staff</a:t>
            </a:r>
          </a:p>
          <a:p>
            <a:endParaRPr lang="en-IN" sz="2400" b="1" dirty="0">
              <a:solidFill>
                <a:schemeClr val="tx1"/>
              </a:solidFill>
              <a:latin typeface="Arial" panose="020B0604020202020204" pitchFamily="34" charset="0"/>
              <a:cs typeface="Arial" panose="020B0604020202020204" pitchFamily="34" charset="0"/>
            </a:endParaRPr>
          </a:p>
          <a:p>
            <a:r>
              <a:rPr lang="en-IN" sz="2267" dirty="0">
                <a:solidFill>
                  <a:schemeClr val="tx1"/>
                </a:solidFill>
                <a:ea typeface="Cambria" panose="02040503050406030204" pitchFamily="18" charset="0"/>
              </a:rPr>
              <a:t>Facilitate trainings for all cadres of hospital staff in:</a:t>
            </a:r>
          </a:p>
          <a:p>
            <a:pPr marL="380990" indent="-380990">
              <a:buFontTx/>
              <a:buChar char="-"/>
            </a:pPr>
            <a:r>
              <a:rPr lang="en-IN" sz="2267" dirty="0">
                <a:solidFill>
                  <a:schemeClr val="tx1"/>
                </a:solidFill>
                <a:ea typeface="Cambria" panose="02040503050406030204" pitchFamily="18" charset="0"/>
              </a:rPr>
              <a:t>Importance of WASH in health care</a:t>
            </a:r>
          </a:p>
          <a:p>
            <a:pPr marL="380990" indent="-380990">
              <a:buFontTx/>
              <a:buChar char="-"/>
            </a:pPr>
            <a:r>
              <a:rPr lang="en-IN" sz="2267" dirty="0">
                <a:solidFill>
                  <a:schemeClr val="tx1"/>
                </a:solidFill>
                <a:ea typeface="Cambria" panose="02040503050406030204" pitchFamily="18" charset="0"/>
              </a:rPr>
              <a:t>Hand hygiene</a:t>
            </a:r>
          </a:p>
          <a:p>
            <a:pPr marL="380990" indent="-380990">
              <a:buFontTx/>
              <a:buChar char="-"/>
            </a:pPr>
            <a:r>
              <a:rPr lang="en-IN" sz="2267" dirty="0">
                <a:solidFill>
                  <a:schemeClr val="tx1"/>
                </a:solidFill>
                <a:ea typeface="Cambria" panose="02040503050406030204" pitchFamily="18" charset="0"/>
              </a:rPr>
              <a:t>Infection prevention and control </a:t>
            </a:r>
          </a:p>
          <a:p>
            <a:pPr marL="380990" indent="-380990">
              <a:buFontTx/>
              <a:buChar char="-"/>
            </a:pPr>
            <a:r>
              <a:rPr lang="en-IN" sz="2267" dirty="0">
                <a:solidFill>
                  <a:schemeClr val="tx1"/>
                </a:solidFill>
                <a:ea typeface="Cambria" panose="02040503050406030204" pitchFamily="18" charset="0"/>
              </a:rPr>
              <a:t>Water quality testing </a:t>
            </a:r>
          </a:p>
          <a:p>
            <a:pPr marL="380990" indent="-380990">
              <a:buFontTx/>
              <a:buChar char="-"/>
            </a:pPr>
            <a:r>
              <a:rPr lang="en-IN" sz="2267" dirty="0">
                <a:solidFill>
                  <a:schemeClr val="tx1"/>
                </a:solidFill>
                <a:ea typeface="Cambria" panose="02040503050406030204" pitchFamily="18" charset="0"/>
              </a:rPr>
              <a:t>Role of RKS</a:t>
            </a:r>
          </a:p>
          <a:p>
            <a:pPr marL="380990" indent="-380990">
              <a:buFontTx/>
              <a:buChar char="-"/>
            </a:pPr>
            <a:r>
              <a:rPr lang="en-IN" sz="2267" dirty="0">
                <a:solidFill>
                  <a:schemeClr val="tx1"/>
                </a:solidFill>
                <a:ea typeface="Cambria" panose="02040503050406030204" pitchFamily="18" charset="0"/>
              </a:rPr>
              <a:t>Kayakalp guidelines and criteria </a:t>
            </a:r>
          </a:p>
          <a:p>
            <a:pPr algn="ctr"/>
            <a:endParaRPr lang="en-IN" sz="2400" b="1" dirty="0">
              <a:solidFill>
                <a:schemeClr val="tx1"/>
              </a:solidFill>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11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1D0E58-175A-4AB2-89FB-78E46B2C83CC}"/>
              </a:ext>
            </a:extLst>
          </p:cNvPr>
          <p:cNvSpPr>
            <a:spLocks noGrp="1"/>
          </p:cNvSpPr>
          <p:nvPr>
            <p:ph type="title"/>
          </p:nvPr>
        </p:nvSpPr>
        <p:spPr>
          <a:xfrm>
            <a:off x="1228164" y="365125"/>
            <a:ext cx="10125635" cy="1281113"/>
          </a:xfrm>
        </p:spPr>
        <p:txBody>
          <a:bodyPr/>
          <a:lstStyle/>
          <a:p>
            <a:r>
              <a:rPr lang="en-US" sz="4000" dirty="0"/>
              <a:t>Critical gaps </a:t>
            </a:r>
            <a:endParaRPr lang="en-US" dirty="0"/>
          </a:p>
        </p:txBody>
      </p:sp>
      <p:sp>
        <p:nvSpPr>
          <p:cNvPr id="8" name="Content Placeholder 7">
            <a:extLst>
              <a:ext uri="{FF2B5EF4-FFF2-40B4-BE49-F238E27FC236}">
                <a16:creationId xmlns:a16="http://schemas.microsoft.com/office/drawing/2014/main" id="{94ADE0EC-8672-4193-B109-30B6880CED4C}"/>
              </a:ext>
            </a:extLst>
          </p:cNvPr>
          <p:cNvSpPr>
            <a:spLocks noGrp="1"/>
          </p:cNvSpPr>
          <p:nvPr>
            <p:ph idx="1"/>
          </p:nvPr>
        </p:nvSpPr>
        <p:spPr/>
        <p:txBody>
          <a:bodyPr>
            <a:normAutofit/>
          </a:bodyPr>
          <a:lstStyle/>
          <a:p>
            <a:r>
              <a:rPr lang="en-US" sz="2400" dirty="0">
                <a:latin typeface="+mn-lt"/>
              </a:rPr>
              <a:t>WASH in HCF nominally mentioned in health policy and programs/schemes, even those for maternal and child health</a:t>
            </a:r>
          </a:p>
          <a:p>
            <a:r>
              <a:rPr lang="en-US" sz="2400" dirty="0">
                <a:latin typeface="+mn-lt"/>
              </a:rPr>
              <a:t>IPHS and Kayakalp are not mandatory</a:t>
            </a:r>
          </a:p>
          <a:p>
            <a:r>
              <a:rPr lang="en-US" sz="2400" dirty="0">
                <a:latin typeface="+mn-lt"/>
              </a:rPr>
              <a:t>Cash awards given to those facilities that already have good quality WASH facilities</a:t>
            </a:r>
          </a:p>
          <a:p>
            <a:r>
              <a:rPr lang="en-US" sz="2400" dirty="0">
                <a:latin typeface="+mn-lt"/>
              </a:rPr>
              <a:t>RKS not always active </a:t>
            </a:r>
          </a:p>
          <a:p>
            <a:r>
              <a:rPr lang="en-US" sz="2400" dirty="0">
                <a:latin typeface="+mn-lt"/>
              </a:rPr>
              <a:t>Health care staff overburdened and lack time for assessments </a:t>
            </a:r>
          </a:p>
          <a:p>
            <a:r>
              <a:rPr lang="en-US" sz="2400" dirty="0">
                <a:latin typeface="+mn-lt"/>
              </a:rPr>
              <a:t>Cleaner and sanitation workers are contractual and lack training on cleaning procedures and IPC</a:t>
            </a:r>
          </a:p>
          <a:p>
            <a:pPr marL="0" indent="0">
              <a:buNone/>
            </a:pPr>
            <a:endParaRPr lang="en-US" sz="2400" dirty="0">
              <a:latin typeface="+mn-lt"/>
            </a:endParaRPr>
          </a:p>
        </p:txBody>
      </p:sp>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dirty="0"/>
              <a:t>WASH in health care facilities: Insights from India – Arundati Muralidharan </a:t>
            </a:r>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dirty="0"/>
              <a:t>12/11/2019</a:t>
            </a:r>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16</a:t>
            </a:fld>
            <a:endParaRPr lang="en-US" dirty="0"/>
          </a:p>
        </p:txBody>
      </p:sp>
    </p:spTree>
    <p:extLst>
      <p:ext uri="{BB962C8B-B14F-4D97-AF65-F5344CB8AC3E}">
        <p14:creationId xmlns:p14="http://schemas.microsoft.com/office/powerpoint/2010/main" val="167568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1D0E58-175A-4AB2-89FB-78E46B2C83CC}"/>
              </a:ext>
            </a:extLst>
          </p:cNvPr>
          <p:cNvSpPr>
            <a:spLocks noGrp="1"/>
          </p:cNvSpPr>
          <p:nvPr>
            <p:ph type="title"/>
          </p:nvPr>
        </p:nvSpPr>
        <p:spPr>
          <a:xfrm>
            <a:off x="1389528" y="365125"/>
            <a:ext cx="9964271" cy="1281113"/>
          </a:xfrm>
        </p:spPr>
        <p:txBody>
          <a:bodyPr>
            <a:normAutofit/>
          </a:bodyPr>
          <a:lstStyle/>
          <a:p>
            <a:r>
              <a:rPr lang="en-US" sz="3600" dirty="0"/>
              <a:t>Conclusion – next steps for India &amp; implications for Nepal</a:t>
            </a:r>
            <a:r>
              <a:rPr lang="en-US" sz="4000" dirty="0"/>
              <a:t> </a:t>
            </a:r>
          </a:p>
        </p:txBody>
      </p:sp>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dirty="0"/>
              <a:t>WASH in health care facilities: Insights from India – Arundati Muralidharan </a:t>
            </a:r>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dirty="0"/>
              <a:t>12/11/2019</a:t>
            </a:r>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17</a:t>
            </a:fld>
            <a:endParaRPr lang="en-US" dirty="0"/>
          </a:p>
        </p:txBody>
      </p:sp>
      <p:sp>
        <p:nvSpPr>
          <p:cNvPr id="3" name="Content Placeholder 2">
            <a:extLst>
              <a:ext uri="{FF2B5EF4-FFF2-40B4-BE49-F238E27FC236}">
                <a16:creationId xmlns:a16="http://schemas.microsoft.com/office/drawing/2014/main" id="{189A4F5B-7EDF-4E24-8E99-841CE3BA1E33}"/>
              </a:ext>
            </a:extLst>
          </p:cNvPr>
          <p:cNvSpPr>
            <a:spLocks noGrp="1"/>
          </p:cNvSpPr>
          <p:nvPr>
            <p:ph idx="1"/>
          </p:nvPr>
        </p:nvSpPr>
        <p:spPr/>
        <p:txBody>
          <a:bodyPr>
            <a:normAutofit/>
          </a:bodyPr>
          <a:lstStyle/>
          <a:p>
            <a:r>
              <a:rPr lang="en-IN" sz="2400" dirty="0">
                <a:latin typeface="+mn-lt"/>
              </a:rPr>
              <a:t>Recognize WASH as a component of quality of care and incorporate into health policy and programs </a:t>
            </a:r>
          </a:p>
          <a:p>
            <a:r>
              <a:rPr lang="en-IN" sz="2400" dirty="0">
                <a:latin typeface="+mn-lt"/>
              </a:rPr>
              <a:t>Support all public health facilities to make improvements – rethink incentive structures to enable this</a:t>
            </a:r>
          </a:p>
          <a:p>
            <a:r>
              <a:rPr lang="en-IN" sz="2400" dirty="0">
                <a:latin typeface="+mn-lt"/>
              </a:rPr>
              <a:t> Incorporate WASH indicators into performance measures of key initiatives delivered through health care facilities </a:t>
            </a:r>
          </a:p>
          <a:p>
            <a:r>
              <a:rPr lang="en-IN" sz="2400" dirty="0">
                <a:latin typeface="+mn-lt"/>
              </a:rPr>
              <a:t>Include education on WASH into pre-service and in-service training of all cadres of health care providers and hospital support staff</a:t>
            </a:r>
          </a:p>
          <a:p>
            <a:r>
              <a:rPr lang="en-IN" sz="2400" dirty="0">
                <a:latin typeface="+mn-lt"/>
              </a:rPr>
              <a:t>Invest in the capacities of RKS/mandated institutions</a:t>
            </a:r>
          </a:p>
          <a:p>
            <a:r>
              <a:rPr lang="en-IN" sz="2400" dirty="0">
                <a:latin typeface="+mn-lt"/>
              </a:rPr>
              <a:t>Build capacities of cleaners and explore how they can be brought on board as permanent staff</a:t>
            </a:r>
          </a:p>
          <a:p>
            <a:endParaRPr lang="en-IN" sz="2400" dirty="0">
              <a:latin typeface="+mn-lt"/>
            </a:endParaRPr>
          </a:p>
          <a:p>
            <a:endParaRPr lang="en-IN" sz="2400" dirty="0">
              <a:latin typeface="+mn-lt"/>
            </a:endParaRPr>
          </a:p>
        </p:txBody>
      </p:sp>
    </p:spTree>
    <p:extLst>
      <p:ext uri="{BB962C8B-B14F-4D97-AF65-F5344CB8AC3E}">
        <p14:creationId xmlns:p14="http://schemas.microsoft.com/office/powerpoint/2010/main" val="203066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08003"/>
            <a:ext cx="12192000" cy="7466003"/>
          </a:xfrm>
          <a:prstGeom prst="rect">
            <a:avLst/>
          </a:prstGeom>
        </p:spPr>
      </p:pic>
      <p:sp>
        <p:nvSpPr>
          <p:cNvPr id="5" name="Rectangle 4"/>
          <p:cNvSpPr/>
          <p:nvPr/>
        </p:nvSpPr>
        <p:spPr>
          <a:xfrm>
            <a:off x="0" y="0"/>
            <a:ext cx="4599008" cy="34290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N" sz="2667" b="1" dirty="0">
                <a:solidFill>
                  <a:prstClr val="black"/>
                </a:solidFill>
                <a:cs typeface="Arial" panose="020B0604020202020204" pitchFamily="34" charset="0"/>
              </a:rPr>
              <a:t>75.1% </a:t>
            </a:r>
            <a:r>
              <a:rPr lang="en-IN" sz="2667" dirty="0">
                <a:solidFill>
                  <a:prstClr val="black"/>
                </a:solidFill>
                <a:cs typeface="Arial" panose="020B0604020202020204" pitchFamily="34" charset="0"/>
              </a:rPr>
              <a:t>women deliver in health care facilities</a:t>
            </a:r>
          </a:p>
          <a:p>
            <a:pPr lvl="0" algn="ctr"/>
            <a:endParaRPr lang="en-IN" sz="2667" dirty="0">
              <a:solidFill>
                <a:prstClr val="black"/>
              </a:solidFill>
              <a:cs typeface="Arial" panose="020B0604020202020204" pitchFamily="34" charset="0"/>
            </a:endParaRPr>
          </a:p>
          <a:p>
            <a:pPr lvl="0" algn="ctr"/>
            <a:r>
              <a:rPr lang="en-IN" sz="2667" b="1" dirty="0">
                <a:solidFill>
                  <a:prstClr val="black"/>
                </a:solidFill>
                <a:cs typeface="Arial" panose="020B0604020202020204" pitchFamily="34" charset="0"/>
              </a:rPr>
              <a:t>- 54.4% </a:t>
            </a:r>
            <a:r>
              <a:rPr lang="en-IN" sz="2667" dirty="0">
                <a:solidFill>
                  <a:prstClr val="black"/>
                </a:solidFill>
                <a:cs typeface="Arial" panose="020B0604020202020204" pitchFamily="34" charset="0"/>
              </a:rPr>
              <a:t>in public health  facilities </a:t>
            </a:r>
          </a:p>
        </p:txBody>
      </p:sp>
      <p:sp>
        <p:nvSpPr>
          <p:cNvPr id="6" name="Rectangle 5"/>
          <p:cNvSpPr/>
          <p:nvPr/>
        </p:nvSpPr>
        <p:spPr>
          <a:xfrm>
            <a:off x="-1" y="4939553"/>
            <a:ext cx="12192001" cy="2039509"/>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667" b="1" dirty="0">
                <a:solidFill>
                  <a:prstClr val="black"/>
                </a:solidFill>
                <a:cs typeface="Arial" panose="020B0604020202020204" pitchFamily="34" charset="0"/>
              </a:rPr>
              <a:t>Quality of Care? </a:t>
            </a:r>
          </a:p>
          <a:p>
            <a:pPr algn="ctr"/>
            <a:endParaRPr lang="en-IN" sz="2667" b="1" dirty="0">
              <a:solidFill>
                <a:prstClr val="black"/>
              </a:solidFill>
              <a:cs typeface="Arial" panose="020B0604020202020204" pitchFamily="34" charset="0"/>
            </a:endParaRPr>
          </a:p>
          <a:p>
            <a:pPr algn="ctr"/>
            <a:r>
              <a:rPr lang="en-IN" sz="2667" b="1" dirty="0">
                <a:solidFill>
                  <a:prstClr val="black"/>
                </a:solidFill>
                <a:cs typeface="Arial" panose="020B0604020202020204" pitchFamily="34" charset="0"/>
              </a:rPr>
              <a:t>Safe, effective, timely, efficient, equitable</a:t>
            </a:r>
          </a:p>
          <a:p>
            <a:pPr algn="ctr"/>
            <a:r>
              <a:rPr lang="en-IN" sz="2667" b="1" dirty="0">
                <a:solidFill>
                  <a:prstClr val="black"/>
                </a:solidFill>
                <a:cs typeface="Arial" panose="020B0604020202020204" pitchFamily="34" charset="0"/>
              </a:rPr>
              <a:t>and people-centred?</a:t>
            </a:r>
            <a:endParaRPr lang="en-GB" sz="2667" b="1" dirty="0">
              <a:solidFill>
                <a:prstClr val="black"/>
              </a:solidFill>
              <a:cs typeface="Arial" panose="020B0604020202020204" pitchFamily="34" charset="0"/>
            </a:endParaRPr>
          </a:p>
        </p:txBody>
      </p:sp>
      <p:sp>
        <p:nvSpPr>
          <p:cNvPr id="7" name="TextBox 6"/>
          <p:cNvSpPr txBox="1"/>
          <p:nvPr/>
        </p:nvSpPr>
        <p:spPr>
          <a:xfrm>
            <a:off x="1" y="6382909"/>
            <a:ext cx="3304673" cy="256545"/>
          </a:xfrm>
          <a:prstGeom prst="rect">
            <a:avLst/>
          </a:prstGeom>
          <a:noFill/>
        </p:spPr>
        <p:txBody>
          <a:bodyPr wrap="square" rtlCol="0">
            <a:spAutoFit/>
          </a:bodyPr>
          <a:lstStyle/>
          <a:p>
            <a:r>
              <a:rPr lang="en-IN" sz="1067" dirty="0"/>
              <a:t>Photo/WaterAid India/Ronnie Sen </a:t>
            </a:r>
            <a:endParaRPr lang="en-GB" sz="1067" dirty="0"/>
          </a:p>
        </p:txBody>
      </p:sp>
      <p:sp>
        <p:nvSpPr>
          <p:cNvPr id="8" name="Rectangle 7">
            <a:extLst>
              <a:ext uri="{FF2B5EF4-FFF2-40B4-BE49-F238E27FC236}">
                <a16:creationId xmlns:a16="http://schemas.microsoft.com/office/drawing/2014/main" id="{FFD54CB6-7F34-47EE-9016-D9D8A679A13C}"/>
              </a:ext>
            </a:extLst>
          </p:cNvPr>
          <p:cNvSpPr/>
          <p:nvPr/>
        </p:nvSpPr>
        <p:spPr>
          <a:xfrm>
            <a:off x="7592991" y="-376137"/>
            <a:ext cx="4599008" cy="34290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667" dirty="0">
              <a:solidFill>
                <a:prstClr val="black"/>
              </a:solidFill>
              <a:cs typeface="Arial" panose="020B0604020202020204" pitchFamily="34" charset="0"/>
            </a:endParaRPr>
          </a:p>
          <a:p>
            <a:pPr lvl="0" algn="ctr"/>
            <a:r>
              <a:rPr lang="en-IN" sz="2667" dirty="0">
                <a:solidFill>
                  <a:prstClr val="black"/>
                </a:solidFill>
                <a:cs typeface="Arial" panose="020B0604020202020204" pitchFamily="34" charset="0"/>
              </a:rPr>
              <a:t>25,743 PHC</a:t>
            </a:r>
          </a:p>
          <a:p>
            <a:pPr lvl="0" algn="ctr"/>
            <a:endParaRPr lang="en-IN" sz="2667" dirty="0">
              <a:solidFill>
                <a:prstClr val="black"/>
              </a:solidFill>
              <a:cs typeface="Arial" panose="020B0604020202020204" pitchFamily="34" charset="0"/>
            </a:endParaRPr>
          </a:p>
          <a:p>
            <a:pPr lvl="0" algn="ctr"/>
            <a:r>
              <a:rPr lang="en-IN" sz="2667" dirty="0">
                <a:solidFill>
                  <a:prstClr val="black"/>
                </a:solidFill>
                <a:cs typeface="Arial" panose="020B0604020202020204" pitchFamily="34" charset="0"/>
              </a:rPr>
              <a:t>5624 CHC</a:t>
            </a:r>
          </a:p>
          <a:p>
            <a:pPr lvl="0" algn="ctr"/>
            <a:endParaRPr lang="en-IN" sz="2667" dirty="0">
              <a:solidFill>
                <a:prstClr val="black"/>
              </a:solidFill>
              <a:cs typeface="Arial" panose="020B0604020202020204" pitchFamily="34" charset="0"/>
            </a:endParaRPr>
          </a:p>
          <a:p>
            <a:pPr lvl="0" algn="ctr"/>
            <a:r>
              <a:rPr lang="en-IN" sz="2667" dirty="0">
                <a:solidFill>
                  <a:prstClr val="black"/>
                </a:solidFill>
                <a:cs typeface="Arial" panose="020B0604020202020204" pitchFamily="34" charset="0"/>
              </a:rPr>
              <a:t>1130 Sub-divisional</a:t>
            </a:r>
          </a:p>
          <a:p>
            <a:pPr lvl="0" algn="ctr"/>
            <a:r>
              <a:rPr lang="en-IN" sz="2667" dirty="0">
                <a:solidFill>
                  <a:prstClr val="black"/>
                </a:solidFill>
                <a:cs typeface="Arial" panose="020B0604020202020204" pitchFamily="34" charset="0"/>
              </a:rPr>
              <a:t>764 District Hospitals</a:t>
            </a:r>
          </a:p>
          <a:p>
            <a:pPr lvl="0" algn="ctr"/>
            <a:endParaRPr lang="en-IN" sz="2667" dirty="0">
              <a:solidFill>
                <a:prstClr val="black"/>
              </a:solidFill>
              <a:cs typeface="Arial" panose="020B0604020202020204" pitchFamily="34" charset="0"/>
            </a:endParaRPr>
          </a:p>
        </p:txBody>
      </p:sp>
    </p:spTree>
    <p:extLst>
      <p:ext uri="{BB962C8B-B14F-4D97-AF65-F5344CB8AC3E}">
        <p14:creationId xmlns:p14="http://schemas.microsoft.com/office/powerpoint/2010/main" val="278875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6673"/>
            <a:ext cx="12192000" cy="8271576"/>
          </a:xfrm>
          <a:prstGeom prst="rect">
            <a:avLst/>
          </a:prstGeom>
        </p:spPr>
      </p:pic>
      <p:sp>
        <p:nvSpPr>
          <p:cNvPr id="3" name="Rectangle 2"/>
          <p:cNvSpPr/>
          <p:nvPr/>
        </p:nvSpPr>
        <p:spPr>
          <a:xfrm>
            <a:off x="0" y="-256673"/>
            <a:ext cx="4470400" cy="5924884"/>
          </a:xfrm>
          <a:prstGeom prst="rect">
            <a:avLst/>
          </a:prstGeom>
          <a:solidFill>
            <a:schemeClr val="tx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IN" sz="2667" dirty="0">
              <a:solidFill>
                <a:prstClr val="black"/>
              </a:solidFill>
              <a:cs typeface="Arial" panose="020B0604020202020204" pitchFamily="34" charset="0"/>
            </a:endParaRPr>
          </a:p>
          <a:p>
            <a:pPr>
              <a:lnSpc>
                <a:spcPct val="150000"/>
              </a:lnSpc>
            </a:pPr>
            <a:r>
              <a:rPr lang="en-IN" sz="2667" dirty="0">
                <a:solidFill>
                  <a:prstClr val="black"/>
                </a:solidFill>
                <a:cs typeface="Arial" panose="020B0604020202020204" pitchFamily="34" charset="0"/>
              </a:rPr>
              <a:t>Neonatal mortality rate:</a:t>
            </a:r>
          </a:p>
          <a:p>
            <a:pPr>
              <a:lnSpc>
                <a:spcPct val="150000"/>
              </a:lnSpc>
            </a:pPr>
            <a:r>
              <a:rPr lang="en-IN" sz="2667" dirty="0">
                <a:solidFill>
                  <a:prstClr val="black"/>
                </a:solidFill>
                <a:cs typeface="Arial" panose="020B0604020202020204" pitchFamily="34" charset="0"/>
              </a:rPr>
              <a:t> </a:t>
            </a:r>
            <a:r>
              <a:rPr lang="en-IN" sz="2667" b="1" dirty="0">
                <a:solidFill>
                  <a:prstClr val="black"/>
                </a:solidFill>
                <a:cs typeface="Arial" panose="020B0604020202020204" pitchFamily="34" charset="0"/>
              </a:rPr>
              <a:t>28 per 1000 live births</a:t>
            </a:r>
          </a:p>
          <a:p>
            <a:pPr>
              <a:lnSpc>
                <a:spcPct val="150000"/>
              </a:lnSpc>
            </a:pPr>
            <a:endParaRPr lang="en-IN" sz="2667" dirty="0">
              <a:solidFill>
                <a:prstClr val="black"/>
              </a:solidFill>
              <a:cs typeface="Arial" panose="020B0604020202020204" pitchFamily="34" charset="0"/>
            </a:endParaRPr>
          </a:p>
          <a:p>
            <a:pPr>
              <a:lnSpc>
                <a:spcPct val="150000"/>
              </a:lnSpc>
            </a:pPr>
            <a:r>
              <a:rPr lang="en-IN" sz="2667" dirty="0">
                <a:solidFill>
                  <a:prstClr val="black"/>
                </a:solidFill>
                <a:cs typeface="Arial" panose="020B0604020202020204" pitchFamily="34" charset="0"/>
              </a:rPr>
              <a:t>Maternal mortality ratio: </a:t>
            </a:r>
          </a:p>
          <a:p>
            <a:pPr>
              <a:lnSpc>
                <a:spcPct val="150000"/>
              </a:lnSpc>
            </a:pPr>
            <a:r>
              <a:rPr lang="en-IN" sz="2667" b="1" dirty="0">
                <a:solidFill>
                  <a:prstClr val="black"/>
                </a:solidFill>
                <a:cs typeface="Arial" panose="020B0604020202020204" pitchFamily="34" charset="0"/>
              </a:rPr>
              <a:t>130 per 100,000 live births</a:t>
            </a:r>
          </a:p>
          <a:p>
            <a:pPr>
              <a:lnSpc>
                <a:spcPct val="150000"/>
              </a:lnSpc>
            </a:pPr>
            <a:endParaRPr lang="en-IN" sz="2667" dirty="0">
              <a:solidFill>
                <a:prstClr val="black"/>
              </a:solidFill>
              <a:cs typeface="Arial" panose="020B0604020202020204" pitchFamily="34" charset="0"/>
            </a:endParaRPr>
          </a:p>
          <a:p>
            <a:pPr>
              <a:lnSpc>
                <a:spcPct val="150000"/>
              </a:lnSpc>
            </a:pPr>
            <a:r>
              <a:rPr lang="en-IN" sz="2667" b="1" dirty="0">
                <a:solidFill>
                  <a:prstClr val="black"/>
                </a:solidFill>
                <a:cs typeface="Arial" panose="020B0604020202020204" pitchFamily="34" charset="0"/>
              </a:rPr>
              <a:t>Sepsis </a:t>
            </a:r>
            <a:r>
              <a:rPr lang="en-IN" sz="2667" dirty="0">
                <a:solidFill>
                  <a:prstClr val="black"/>
                </a:solidFill>
                <a:cs typeface="Arial" panose="020B0604020202020204" pitchFamily="34" charset="0"/>
              </a:rPr>
              <a:t>a leading cause of infection and death</a:t>
            </a:r>
          </a:p>
          <a:p>
            <a:pPr>
              <a:lnSpc>
                <a:spcPct val="150000"/>
              </a:lnSpc>
            </a:pPr>
            <a:r>
              <a:rPr lang="en-IN" sz="2667" b="1" dirty="0">
                <a:solidFill>
                  <a:prstClr val="black"/>
                </a:solidFill>
                <a:cs typeface="Arial" panose="020B0604020202020204" pitchFamily="34" charset="0"/>
              </a:rPr>
              <a:t>AMR</a:t>
            </a:r>
            <a:r>
              <a:rPr lang="en-IN" sz="2667" dirty="0">
                <a:solidFill>
                  <a:prstClr val="black"/>
                </a:solidFill>
                <a:cs typeface="Arial" panose="020B0604020202020204" pitchFamily="34" charset="0"/>
              </a:rPr>
              <a:t> a growing concern </a:t>
            </a:r>
          </a:p>
          <a:p>
            <a:pPr>
              <a:lnSpc>
                <a:spcPct val="150000"/>
              </a:lnSpc>
            </a:pPr>
            <a:endParaRPr lang="en-GB" sz="2667" dirty="0">
              <a:solidFill>
                <a:prstClr val="black"/>
              </a:solidFill>
              <a:cs typeface="Arial" panose="020B0604020202020204" pitchFamily="34" charset="0"/>
            </a:endParaRPr>
          </a:p>
        </p:txBody>
      </p:sp>
      <p:sp>
        <p:nvSpPr>
          <p:cNvPr id="4" name="Rectangle 3"/>
          <p:cNvSpPr/>
          <p:nvPr/>
        </p:nvSpPr>
        <p:spPr>
          <a:xfrm>
            <a:off x="7475621" y="-256673"/>
            <a:ext cx="4716379" cy="3052545"/>
          </a:xfrm>
          <a:prstGeom prst="rect">
            <a:avLst/>
          </a:prstGeom>
          <a:solidFill>
            <a:schemeClr val="tx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nSpc>
                <a:spcPct val="150000"/>
              </a:lnSpc>
            </a:pPr>
            <a:endParaRPr lang="en-IN" sz="2667" dirty="0">
              <a:solidFill>
                <a:prstClr val="black"/>
              </a:solidFill>
              <a:cs typeface="Arial" panose="020B0604020202020204" pitchFamily="34" charset="0"/>
            </a:endParaRPr>
          </a:p>
          <a:p>
            <a:pPr>
              <a:lnSpc>
                <a:spcPct val="150000"/>
              </a:lnSpc>
            </a:pPr>
            <a:r>
              <a:rPr lang="en-IN" sz="3200" b="1" dirty="0">
                <a:solidFill>
                  <a:prstClr val="black"/>
                </a:solidFill>
                <a:cs typeface="Arial" panose="020B0604020202020204" pitchFamily="34" charset="0"/>
              </a:rPr>
              <a:t>9.2%</a:t>
            </a:r>
            <a:r>
              <a:rPr lang="en-IN" sz="2667" dirty="0">
                <a:solidFill>
                  <a:prstClr val="black"/>
                </a:solidFill>
                <a:cs typeface="Arial" panose="020B0604020202020204" pitchFamily="34" charset="0"/>
              </a:rPr>
              <a:t> facilities lack water</a:t>
            </a:r>
          </a:p>
          <a:p>
            <a:pPr>
              <a:lnSpc>
                <a:spcPct val="150000"/>
              </a:lnSpc>
            </a:pPr>
            <a:r>
              <a:rPr lang="en-IN" sz="3200" b="1" dirty="0">
                <a:solidFill>
                  <a:prstClr val="black"/>
                </a:solidFill>
                <a:cs typeface="Arial" panose="020B0604020202020204" pitchFamily="34" charset="0"/>
              </a:rPr>
              <a:t>45% </a:t>
            </a:r>
            <a:r>
              <a:rPr lang="en-IN" sz="2667" dirty="0">
                <a:solidFill>
                  <a:prstClr val="black"/>
                </a:solidFill>
                <a:cs typeface="Arial" panose="020B0604020202020204" pitchFamily="34" charset="0"/>
              </a:rPr>
              <a:t>facilities lack sanitation</a:t>
            </a:r>
          </a:p>
          <a:p>
            <a:pPr>
              <a:lnSpc>
                <a:spcPct val="150000"/>
              </a:lnSpc>
            </a:pPr>
            <a:r>
              <a:rPr lang="en-IN" sz="2667" b="1" dirty="0">
                <a:solidFill>
                  <a:prstClr val="black"/>
                </a:solidFill>
                <a:cs typeface="Arial" panose="020B0604020202020204" pitchFamily="34" charset="0"/>
              </a:rPr>
              <a:t>41.7%</a:t>
            </a:r>
            <a:r>
              <a:rPr lang="en-IN" sz="2667" dirty="0">
                <a:solidFill>
                  <a:prstClr val="black"/>
                </a:solidFill>
                <a:cs typeface="Arial" panose="020B0604020202020204" pitchFamily="34" charset="0"/>
              </a:rPr>
              <a:t> need hygiene facilities</a:t>
            </a:r>
          </a:p>
          <a:p>
            <a:pPr>
              <a:lnSpc>
                <a:spcPct val="150000"/>
              </a:lnSpc>
            </a:pPr>
            <a:endParaRPr lang="en-GB" sz="2667" dirty="0">
              <a:solidFill>
                <a:prstClr val="black"/>
              </a:solidFill>
              <a:cs typeface="Arial" panose="020B0604020202020204" pitchFamily="34" charset="0"/>
            </a:endParaRPr>
          </a:p>
        </p:txBody>
      </p:sp>
      <p:sp>
        <p:nvSpPr>
          <p:cNvPr id="5" name="TextBox 4"/>
          <p:cNvSpPr txBox="1"/>
          <p:nvPr/>
        </p:nvSpPr>
        <p:spPr>
          <a:xfrm>
            <a:off x="1" y="6410669"/>
            <a:ext cx="3304673" cy="256545"/>
          </a:xfrm>
          <a:prstGeom prst="rect">
            <a:avLst/>
          </a:prstGeom>
          <a:noFill/>
        </p:spPr>
        <p:txBody>
          <a:bodyPr wrap="square" rtlCol="0">
            <a:spAutoFit/>
          </a:bodyPr>
          <a:lstStyle/>
          <a:p>
            <a:r>
              <a:rPr lang="en-IN" sz="1067" dirty="0"/>
              <a:t>Photo/WaterAid India/Ronnie Sen </a:t>
            </a:r>
            <a:endParaRPr lang="en-GB" sz="1067" dirty="0"/>
          </a:p>
        </p:txBody>
      </p:sp>
    </p:spTree>
    <p:extLst>
      <p:ext uri="{BB962C8B-B14F-4D97-AF65-F5344CB8AC3E}">
        <p14:creationId xmlns:p14="http://schemas.microsoft.com/office/powerpoint/2010/main" val="287039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1D0E58-175A-4AB2-89FB-78E46B2C83CC}"/>
              </a:ext>
            </a:extLst>
          </p:cNvPr>
          <p:cNvSpPr>
            <a:spLocks noGrp="1"/>
          </p:cNvSpPr>
          <p:nvPr>
            <p:ph type="title"/>
          </p:nvPr>
        </p:nvSpPr>
        <p:spPr>
          <a:xfrm>
            <a:off x="1264024" y="365126"/>
            <a:ext cx="10089776" cy="1274816"/>
          </a:xfrm>
        </p:spPr>
        <p:txBody>
          <a:bodyPr>
            <a:normAutofit/>
          </a:bodyPr>
          <a:lstStyle/>
          <a:p>
            <a:r>
              <a:rPr lang="en-IN" sz="3600" dirty="0"/>
              <a:t>India’s approach to integrating WASH in health – </a:t>
            </a:r>
            <a:br>
              <a:rPr lang="en-IN" sz="3600" dirty="0"/>
            </a:br>
            <a:r>
              <a:rPr lang="en-IN" sz="3600" dirty="0"/>
              <a:t> a health systems approach </a:t>
            </a:r>
            <a:endParaRPr lang="en-US" sz="3600" dirty="0"/>
          </a:p>
        </p:txBody>
      </p:sp>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dirty="0"/>
              <a:t>WASH in health care facilities: Insights from India – Arundati Muralidharan </a:t>
            </a:r>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dirty="0"/>
              <a:t>12/11/2019</a:t>
            </a:r>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4</a:t>
            </a:fld>
            <a:endParaRPr lang="en-US" dirty="0"/>
          </a:p>
        </p:txBody>
      </p:sp>
      <p:grpSp>
        <p:nvGrpSpPr>
          <p:cNvPr id="10" name="Group 9">
            <a:extLst>
              <a:ext uri="{FF2B5EF4-FFF2-40B4-BE49-F238E27FC236}">
                <a16:creationId xmlns:a16="http://schemas.microsoft.com/office/drawing/2014/main" id="{0F39B228-5605-43F7-8632-05B1F9CCCB5F}"/>
              </a:ext>
            </a:extLst>
          </p:cNvPr>
          <p:cNvGrpSpPr/>
          <p:nvPr/>
        </p:nvGrpSpPr>
        <p:grpSpPr>
          <a:xfrm>
            <a:off x="1639559" y="1801691"/>
            <a:ext cx="7636181" cy="2418325"/>
            <a:chOff x="1413575" y="2581338"/>
            <a:chExt cx="7636181" cy="2418325"/>
          </a:xfrm>
        </p:grpSpPr>
        <p:grpSp>
          <p:nvGrpSpPr>
            <p:cNvPr id="13" name="Group 12">
              <a:extLst>
                <a:ext uri="{FF2B5EF4-FFF2-40B4-BE49-F238E27FC236}">
                  <a16:creationId xmlns:a16="http://schemas.microsoft.com/office/drawing/2014/main" id="{CE9DDF04-3887-4B0A-A96E-E9554435F88E}"/>
                </a:ext>
              </a:extLst>
            </p:cNvPr>
            <p:cNvGrpSpPr/>
            <p:nvPr/>
          </p:nvGrpSpPr>
          <p:grpSpPr>
            <a:xfrm>
              <a:off x="1821784" y="2581338"/>
              <a:ext cx="2277978" cy="2418323"/>
              <a:chOff x="312821" y="1235832"/>
              <a:chExt cx="2109537" cy="2922497"/>
            </a:xfrm>
          </p:grpSpPr>
          <p:sp>
            <p:nvSpPr>
              <p:cNvPr id="23" name="Rounded Rectangle 2">
                <a:extLst>
                  <a:ext uri="{FF2B5EF4-FFF2-40B4-BE49-F238E27FC236}">
                    <a16:creationId xmlns:a16="http://schemas.microsoft.com/office/drawing/2014/main" id="{B1A3F15F-7794-4C5B-9141-E82CAA7A2F9A}"/>
                  </a:ext>
                </a:extLst>
              </p:cNvPr>
              <p:cNvSpPr/>
              <p:nvPr/>
            </p:nvSpPr>
            <p:spPr>
              <a:xfrm>
                <a:off x="312821" y="1235832"/>
                <a:ext cx="2093494"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100" dirty="0"/>
                  <a:t>Leadership &amp; governance </a:t>
                </a:r>
                <a:endParaRPr lang="en-GB" sz="1100" dirty="0"/>
              </a:p>
            </p:txBody>
          </p:sp>
          <p:sp>
            <p:nvSpPr>
              <p:cNvPr id="24" name="Rounded Rectangle 5">
                <a:extLst>
                  <a:ext uri="{FF2B5EF4-FFF2-40B4-BE49-F238E27FC236}">
                    <a16:creationId xmlns:a16="http://schemas.microsoft.com/office/drawing/2014/main" id="{F1792FEB-0699-49ED-BC73-53EAF18AD177}"/>
                  </a:ext>
                </a:extLst>
              </p:cNvPr>
              <p:cNvSpPr/>
              <p:nvPr/>
            </p:nvSpPr>
            <p:spPr>
              <a:xfrm>
                <a:off x="312821" y="1748590"/>
                <a:ext cx="2109537"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100" dirty="0"/>
                  <a:t>Health care financing </a:t>
                </a:r>
                <a:endParaRPr lang="en-GB" sz="1100" dirty="0"/>
              </a:p>
            </p:txBody>
          </p:sp>
          <p:sp>
            <p:nvSpPr>
              <p:cNvPr id="25" name="Rounded Rectangle 6">
                <a:extLst>
                  <a:ext uri="{FF2B5EF4-FFF2-40B4-BE49-F238E27FC236}">
                    <a16:creationId xmlns:a16="http://schemas.microsoft.com/office/drawing/2014/main" id="{1ACD17BE-7F65-451C-AE97-1B3DB4B83511}"/>
                  </a:ext>
                </a:extLst>
              </p:cNvPr>
              <p:cNvSpPr/>
              <p:nvPr/>
            </p:nvSpPr>
            <p:spPr>
              <a:xfrm>
                <a:off x="312821" y="2261935"/>
                <a:ext cx="2109537"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100" dirty="0"/>
                  <a:t>Health workforce</a:t>
                </a:r>
                <a:endParaRPr lang="en-GB" sz="1100" dirty="0"/>
              </a:p>
            </p:txBody>
          </p:sp>
          <p:sp>
            <p:nvSpPr>
              <p:cNvPr id="26" name="Rounded Rectangle 7">
                <a:extLst>
                  <a:ext uri="{FF2B5EF4-FFF2-40B4-BE49-F238E27FC236}">
                    <a16:creationId xmlns:a16="http://schemas.microsoft.com/office/drawing/2014/main" id="{F75A15FB-565C-4A1A-9DD8-74E6006F8B57}"/>
                  </a:ext>
                </a:extLst>
              </p:cNvPr>
              <p:cNvSpPr/>
              <p:nvPr/>
            </p:nvSpPr>
            <p:spPr>
              <a:xfrm>
                <a:off x="312821" y="2762667"/>
                <a:ext cx="2093495"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100" dirty="0"/>
                  <a:t>Information &amp; research </a:t>
                </a:r>
                <a:endParaRPr lang="en-GB" sz="1100" dirty="0"/>
              </a:p>
            </p:txBody>
          </p:sp>
          <p:sp>
            <p:nvSpPr>
              <p:cNvPr id="27" name="Rounded Rectangle 8">
                <a:extLst>
                  <a:ext uri="{FF2B5EF4-FFF2-40B4-BE49-F238E27FC236}">
                    <a16:creationId xmlns:a16="http://schemas.microsoft.com/office/drawing/2014/main" id="{BDE1DABB-C8D1-4D12-94FE-9FA131B0B02A}"/>
                  </a:ext>
                </a:extLst>
              </p:cNvPr>
              <p:cNvSpPr/>
              <p:nvPr/>
            </p:nvSpPr>
            <p:spPr>
              <a:xfrm>
                <a:off x="312821" y="3255961"/>
                <a:ext cx="2109537"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100" dirty="0"/>
                  <a:t>Service delivery</a:t>
                </a:r>
                <a:endParaRPr lang="en-GB" sz="1100" dirty="0"/>
              </a:p>
            </p:txBody>
          </p:sp>
          <p:sp>
            <p:nvSpPr>
              <p:cNvPr id="28" name="Rounded Rectangle 9">
                <a:extLst>
                  <a:ext uri="{FF2B5EF4-FFF2-40B4-BE49-F238E27FC236}">
                    <a16:creationId xmlns:a16="http://schemas.microsoft.com/office/drawing/2014/main" id="{A0F0C0CD-7EA6-493D-9587-194C8E497FC4}"/>
                  </a:ext>
                </a:extLst>
              </p:cNvPr>
              <p:cNvSpPr/>
              <p:nvPr/>
            </p:nvSpPr>
            <p:spPr>
              <a:xfrm>
                <a:off x="312821" y="3749255"/>
                <a:ext cx="2093495"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100" dirty="0"/>
                  <a:t>Medical products, technologies</a:t>
                </a:r>
                <a:endParaRPr lang="en-GB" sz="1100" dirty="0"/>
              </a:p>
            </p:txBody>
          </p:sp>
        </p:grpSp>
        <p:grpSp>
          <p:nvGrpSpPr>
            <p:cNvPr id="14" name="Group 13">
              <a:extLst>
                <a:ext uri="{FF2B5EF4-FFF2-40B4-BE49-F238E27FC236}">
                  <a16:creationId xmlns:a16="http://schemas.microsoft.com/office/drawing/2014/main" id="{C2CE3603-AE8A-4A94-9862-988D875542ED}"/>
                </a:ext>
              </a:extLst>
            </p:cNvPr>
            <p:cNvGrpSpPr/>
            <p:nvPr/>
          </p:nvGrpSpPr>
          <p:grpSpPr>
            <a:xfrm>
              <a:off x="7036468" y="2668671"/>
              <a:ext cx="2013288" cy="1862006"/>
              <a:chOff x="6312565" y="1590467"/>
              <a:chExt cx="2013288" cy="1862006"/>
            </a:xfrm>
          </p:grpSpPr>
          <p:sp>
            <p:nvSpPr>
              <p:cNvPr id="19" name="Rounded Rectangle 10">
                <a:extLst>
                  <a:ext uri="{FF2B5EF4-FFF2-40B4-BE49-F238E27FC236}">
                    <a16:creationId xmlns:a16="http://schemas.microsoft.com/office/drawing/2014/main" id="{47B2D5DD-28AE-4034-B7F1-85D5D5CD814F}"/>
                  </a:ext>
                </a:extLst>
              </p:cNvPr>
              <p:cNvSpPr/>
              <p:nvPr/>
            </p:nvSpPr>
            <p:spPr>
              <a:xfrm>
                <a:off x="6312565" y="3043399"/>
                <a:ext cx="2013288"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600" dirty="0"/>
                  <a:t>Improved efficiency </a:t>
                </a:r>
                <a:endParaRPr lang="en-GB" sz="1600" dirty="0"/>
              </a:p>
            </p:txBody>
          </p:sp>
          <p:sp>
            <p:nvSpPr>
              <p:cNvPr id="20" name="Rounded Rectangle 11">
                <a:extLst>
                  <a:ext uri="{FF2B5EF4-FFF2-40B4-BE49-F238E27FC236}">
                    <a16:creationId xmlns:a16="http://schemas.microsoft.com/office/drawing/2014/main" id="{1B660720-9CC1-4813-9F0B-744770692C04}"/>
                  </a:ext>
                </a:extLst>
              </p:cNvPr>
              <p:cNvSpPr/>
              <p:nvPr/>
            </p:nvSpPr>
            <p:spPr>
              <a:xfrm>
                <a:off x="6312565" y="2566734"/>
                <a:ext cx="2013288"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400" dirty="0"/>
                  <a:t>Financial risk protection </a:t>
                </a:r>
                <a:endParaRPr lang="en-GB" sz="1400" dirty="0"/>
              </a:p>
            </p:txBody>
          </p:sp>
          <p:sp>
            <p:nvSpPr>
              <p:cNvPr id="21" name="Rounded Rectangle 12">
                <a:extLst>
                  <a:ext uri="{FF2B5EF4-FFF2-40B4-BE49-F238E27FC236}">
                    <a16:creationId xmlns:a16="http://schemas.microsoft.com/office/drawing/2014/main" id="{8AFD7BFC-8027-4A8F-9ED8-8EF8BB62DC17}"/>
                  </a:ext>
                </a:extLst>
              </p:cNvPr>
              <p:cNvSpPr/>
              <p:nvPr/>
            </p:nvSpPr>
            <p:spPr>
              <a:xfrm>
                <a:off x="6312565" y="2081461"/>
                <a:ext cx="2013288"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400" dirty="0"/>
                  <a:t>Responsiveness </a:t>
                </a:r>
                <a:endParaRPr lang="en-GB" sz="1400" dirty="0"/>
              </a:p>
            </p:txBody>
          </p:sp>
          <p:sp>
            <p:nvSpPr>
              <p:cNvPr id="22" name="Rounded Rectangle 13">
                <a:extLst>
                  <a:ext uri="{FF2B5EF4-FFF2-40B4-BE49-F238E27FC236}">
                    <a16:creationId xmlns:a16="http://schemas.microsoft.com/office/drawing/2014/main" id="{4D73051A-8C1A-48BA-8CB0-B17FB7A18832}"/>
                  </a:ext>
                </a:extLst>
              </p:cNvPr>
              <p:cNvSpPr/>
              <p:nvPr/>
            </p:nvSpPr>
            <p:spPr>
              <a:xfrm>
                <a:off x="6312568" y="1590467"/>
                <a:ext cx="2013285" cy="4090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400" dirty="0"/>
                  <a:t>Improved health</a:t>
                </a:r>
              </a:p>
              <a:p>
                <a:pPr algn="ctr"/>
                <a:r>
                  <a:rPr lang="en-IN" sz="1400" dirty="0"/>
                  <a:t>Level and equity </a:t>
                </a:r>
                <a:endParaRPr lang="en-GB" sz="1400" dirty="0"/>
              </a:p>
            </p:txBody>
          </p:sp>
        </p:grpSp>
        <p:sp>
          <p:nvSpPr>
            <p:cNvPr id="15" name="TextBox 14">
              <a:extLst>
                <a:ext uri="{FF2B5EF4-FFF2-40B4-BE49-F238E27FC236}">
                  <a16:creationId xmlns:a16="http://schemas.microsoft.com/office/drawing/2014/main" id="{CA11A2AF-3CCF-48A9-A9AA-C6AEB8CB2592}"/>
                </a:ext>
              </a:extLst>
            </p:cNvPr>
            <p:cNvSpPr txBox="1"/>
            <p:nvPr/>
          </p:nvSpPr>
          <p:spPr>
            <a:xfrm rot="16200000">
              <a:off x="342913" y="3652001"/>
              <a:ext cx="2418324" cy="276999"/>
            </a:xfrm>
            <a:prstGeom prst="rect">
              <a:avLst/>
            </a:prstGeom>
            <a:noFill/>
          </p:spPr>
          <p:txBody>
            <a:bodyPr wrap="square" rtlCol="0">
              <a:spAutoFit/>
            </a:bodyPr>
            <a:lstStyle/>
            <a:p>
              <a:r>
                <a:rPr lang="en-IN" sz="1200" b="1" dirty="0"/>
                <a:t>Health system building blocks </a:t>
              </a:r>
              <a:endParaRPr lang="en-GB" sz="1200" b="1" dirty="0"/>
            </a:p>
          </p:txBody>
        </p:sp>
        <p:sp>
          <p:nvSpPr>
            <p:cNvPr id="16" name="Rounded Rectangle 24">
              <a:extLst>
                <a:ext uri="{FF2B5EF4-FFF2-40B4-BE49-F238E27FC236}">
                  <a16:creationId xmlns:a16="http://schemas.microsoft.com/office/drawing/2014/main" id="{CC312013-4E12-4719-8C89-49E227468CFC}"/>
                </a:ext>
              </a:extLst>
            </p:cNvPr>
            <p:cNvSpPr/>
            <p:nvPr/>
          </p:nvSpPr>
          <p:spPr>
            <a:xfrm>
              <a:off x="4609745" y="2827781"/>
              <a:ext cx="2009274" cy="4023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dirty="0"/>
                <a:t>Access, coverage </a:t>
              </a:r>
              <a:endParaRPr lang="en-GB" sz="1600" dirty="0"/>
            </a:p>
          </p:txBody>
        </p:sp>
        <p:sp>
          <p:nvSpPr>
            <p:cNvPr id="17" name="Rounded Rectangle 25">
              <a:extLst>
                <a:ext uri="{FF2B5EF4-FFF2-40B4-BE49-F238E27FC236}">
                  <a16:creationId xmlns:a16="http://schemas.microsoft.com/office/drawing/2014/main" id="{115FE8B8-2DFB-4423-A65F-49F405B4BE4C}"/>
                </a:ext>
              </a:extLst>
            </p:cNvPr>
            <p:cNvSpPr/>
            <p:nvPr/>
          </p:nvSpPr>
          <p:spPr>
            <a:xfrm>
              <a:off x="4606091" y="4054012"/>
              <a:ext cx="2012928" cy="40907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1600" dirty="0"/>
                <a:t>Quality, safety </a:t>
              </a:r>
              <a:endParaRPr lang="en-GB" sz="1600" dirty="0"/>
            </a:p>
          </p:txBody>
        </p:sp>
        <p:sp>
          <p:nvSpPr>
            <p:cNvPr id="18" name="Right Brace 17">
              <a:extLst>
                <a:ext uri="{FF2B5EF4-FFF2-40B4-BE49-F238E27FC236}">
                  <a16:creationId xmlns:a16="http://schemas.microsoft.com/office/drawing/2014/main" id="{66BCF33A-052D-4046-B653-70C6AE60B1EE}"/>
                </a:ext>
              </a:extLst>
            </p:cNvPr>
            <p:cNvSpPr/>
            <p:nvPr/>
          </p:nvSpPr>
          <p:spPr>
            <a:xfrm>
              <a:off x="4099762" y="2581338"/>
              <a:ext cx="424112" cy="241832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p>
          </p:txBody>
        </p:sp>
      </p:grpSp>
      <p:grpSp>
        <p:nvGrpSpPr>
          <p:cNvPr id="29" name="Group 28">
            <a:extLst>
              <a:ext uri="{FF2B5EF4-FFF2-40B4-BE49-F238E27FC236}">
                <a16:creationId xmlns:a16="http://schemas.microsoft.com/office/drawing/2014/main" id="{643536C3-FF9B-46E3-8D11-694CFBD2E87D}"/>
              </a:ext>
            </a:extLst>
          </p:cNvPr>
          <p:cNvGrpSpPr/>
          <p:nvPr/>
        </p:nvGrpSpPr>
        <p:grpSpPr>
          <a:xfrm>
            <a:off x="2812065" y="4271801"/>
            <a:ext cx="6850242" cy="1732296"/>
            <a:chOff x="2056691" y="3333547"/>
            <a:chExt cx="6850242" cy="1732296"/>
          </a:xfrm>
        </p:grpSpPr>
        <p:sp>
          <p:nvSpPr>
            <p:cNvPr id="30" name="Rounded Rectangle 4">
              <a:extLst>
                <a:ext uri="{FF2B5EF4-FFF2-40B4-BE49-F238E27FC236}">
                  <a16:creationId xmlns:a16="http://schemas.microsoft.com/office/drawing/2014/main" id="{D3656A37-777E-42FF-AE21-9B256852C68A}"/>
                </a:ext>
              </a:extLst>
            </p:cNvPr>
            <p:cNvSpPr/>
            <p:nvPr/>
          </p:nvSpPr>
          <p:spPr>
            <a:xfrm>
              <a:off x="3047416" y="3624144"/>
              <a:ext cx="5859517" cy="14416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en-IN" sz="1200" dirty="0"/>
                <a:t>Safe and reliable water supply</a:t>
              </a:r>
            </a:p>
            <a:p>
              <a:pPr marL="285750" indent="-285750">
                <a:buFontTx/>
                <a:buChar char="-"/>
              </a:pPr>
              <a:r>
                <a:rPr lang="en-IN" sz="1200" dirty="0"/>
                <a:t>Hygienic and accessible toilets for everyone</a:t>
              </a:r>
            </a:p>
            <a:p>
              <a:pPr marL="285750" indent="-285750">
                <a:buFontTx/>
                <a:buChar char="-"/>
              </a:pPr>
              <a:r>
                <a:rPr lang="en-IN" sz="1200" dirty="0"/>
                <a:t>Safe solid, liquid, biomedical waste management systems </a:t>
              </a:r>
              <a:endParaRPr lang="en-GB" sz="1200" dirty="0"/>
            </a:p>
            <a:p>
              <a:pPr marL="285750" indent="-285750">
                <a:buFontTx/>
                <a:buChar char="-"/>
              </a:pPr>
              <a:r>
                <a:rPr lang="en-IN" sz="1200" dirty="0"/>
                <a:t>Effective cleaning of all patient care areas</a:t>
              </a:r>
            </a:p>
            <a:p>
              <a:pPr marL="285750" indent="-285750">
                <a:buFontTx/>
                <a:buChar char="-"/>
              </a:pPr>
              <a:r>
                <a:rPr lang="en-IN" sz="1200" dirty="0"/>
                <a:t>Capacity building on WASH </a:t>
              </a:r>
            </a:p>
            <a:p>
              <a:pPr marL="285750" indent="-285750">
                <a:buFontTx/>
                <a:buChar char="-"/>
              </a:pPr>
              <a:r>
                <a:rPr lang="en-IN" sz="1200" dirty="0"/>
                <a:t>Robust policies governing and informing WASH infrastructure and practices </a:t>
              </a:r>
            </a:p>
          </p:txBody>
        </p:sp>
        <p:sp>
          <p:nvSpPr>
            <p:cNvPr id="31" name="Bent Arrow 3">
              <a:extLst>
                <a:ext uri="{FF2B5EF4-FFF2-40B4-BE49-F238E27FC236}">
                  <a16:creationId xmlns:a16="http://schemas.microsoft.com/office/drawing/2014/main" id="{0FBC18E1-29A2-45AB-9C98-ADD1D22784BB}"/>
                </a:ext>
              </a:extLst>
            </p:cNvPr>
            <p:cNvSpPr/>
            <p:nvPr/>
          </p:nvSpPr>
          <p:spPr>
            <a:xfrm rot="16200000">
              <a:off x="1765686" y="3624552"/>
              <a:ext cx="1572028" cy="990017"/>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600" dirty="0"/>
            </a:p>
          </p:txBody>
        </p:sp>
      </p:grpSp>
    </p:spTree>
    <p:extLst>
      <p:ext uri="{BB962C8B-B14F-4D97-AF65-F5344CB8AC3E}">
        <p14:creationId xmlns:p14="http://schemas.microsoft.com/office/powerpoint/2010/main" val="308111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98F33A31-20B3-4D33-90C7-68162FC2FF17" descr="98F33A31-20B3-4D33-90C7-68162FC2FF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 y="6350"/>
            <a:ext cx="12185651" cy="91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 y="0"/>
            <a:ext cx="5568287" cy="8358288"/>
          </a:xfrm>
          <a:prstGeom prst="rect">
            <a:avLst/>
          </a:prstGeom>
          <a:solidFill>
            <a:schemeClr val="tx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IN" sz="3600" dirty="0">
                <a:solidFill>
                  <a:schemeClr val="tx1"/>
                </a:solidFill>
                <a:latin typeface="+mj-lt"/>
                <a:ea typeface="+mj-ea"/>
                <a:cs typeface="+mj-cs"/>
              </a:rPr>
              <a:t>India’s initiatives </a:t>
            </a:r>
          </a:p>
          <a:p>
            <a:endParaRPr lang="en-IN" sz="2400" dirty="0">
              <a:solidFill>
                <a:schemeClr val="tx1"/>
              </a:solidFill>
            </a:endParaRPr>
          </a:p>
          <a:p>
            <a:pPr marL="380990" indent="-380990">
              <a:buFont typeface="Arial" panose="020B0604020202020204" pitchFamily="34" charset="0"/>
              <a:buChar char="•"/>
            </a:pPr>
            <a:r>
              <a:rPr lang="en-IN" sz="2400" dirty="0">
                <a:solidFill>
                  <a:schemeClr val="tx1"/>
                </a:solidFill>
              </a:rPr>
              <a:t>National Health Policy 2017</a:t>
            </a:r>
          </a:p>
          <a:p>
            <a:pPr marL="380990" indent="-380990">
              <a:buFont typeface="Arial" panose="020B0604020202020204" pitchFamily="34" charset="0"/>
              <a:buChar char="•"/>
            </a:pPr>
            <a:endParaRPr lang="en-IN" sz="2400" dirty="0">
              <a:solidFill>
                <a:schemeClr val="tx1"/>
              </a:solidFill>
            </a:endParaRPr>
          </a:p>
          <a:p>
            <a:pPr marL="380990" indent="-380990">
              <a:buFont typeface="Arial" panose="020B0604020202020204" pitchFamily="34" charset="0"/>
              <a:buChar char="•"/>
            </a:pPr>
            <a:r>
              <a:rPr lang="en-IN" sz="2400" dirty="0">
                <a:solidFill>
                  <a:schemeClr val="tx1"/>
                </a:solidFill>
              </a:rPr>
              <a:t>Indian Public Health Standards </a:t>
            </a:r>
          </a:p>
          <a:p>
            <a:pPr marL="380990" indent="-380990">
              <a:buFont typeface="Arial" panose="020B0604020202020204" pitchFamily="34" charset="0"/>
              <a:buChar char="•"/>
            </a:pPr>
            <a:endParaRPr lang="en-IN" sz="2400" dirty="0">
              <a:solidFill>
                <a:schemeClr val="tx1"/>
              </a:solidFill>
            </a:endParaRPr>
          </a:p>
          <a:p>
            <a:pPr marL="380990" indent="-380990">
              <a:buFont typeface="Arial" panose="020B0604020202020204" pitchFamily="34" charset="0"/>
              <a:buChar char="•"/>
            </a:pPr>
            <a:r>
              <a:rPr lang="en-IN" sz="2400" dirty="0">
                <a:solidFill>
                  <a:schemeClr val="tx1"/>
                </a:solidFill>
              </a:rPr>
              <a:t>Swachhta Guidelines and Kayakalp Awards (2015)</a:t>
            </a:r>
          </a:p>
          <a:p>
            <a:pPr marL="380990" indent="-380990">
              <a:buFont typeface="Arial" panose="020B0604020202020204" pitchFamily="34" charset="0"/>
              <a:buChar char="•"/>
            </a:pPr>
            <a:endParaRPr lang="en-IN" sz="2400" dirty="0">
              <a:solidFill>
                <a:schemeClr val="tx1"/>
              </a:solidFill>
            </a:endParaRPr>
          </a:p>
          <a:p>
            <a:pPr marL="380990" indent="-380990">
              <a:buFont typeface="Arial" panose="020B0604020202020204" pitchFamily="34" charset="0"/>
              <a:buChar char="•"/>
            </a:pPr>
            <a:r>
              <a:rPr lang="en-IN" sz="2400" dirty="0">
                <a:solidFill>
                  <a:schemeClr val="tx1"/>
                </a:solidFill>
              </a:rPr>
              <a:t>Swachh Swasth Sarvatra (2016)</a:t>
            </a:r>
          </a:p>
          <a:p>
            <a:pPr marL="380990" indent="-380990">
              <a:buFont typeface="Arial" panose="020B0604020202020204" pitchFamily="34" charset="0"/>
              <a:buChar char="•"/>
            </a:pPr>
            <a:endParaRPr lang="en-IN" sz="2400" dirty="0">
              <a:solidFill>
                <a:schemeClr val="tx1"/>
              </a:solidFill>
            </a:endParaRPr>
          </a:p>
          <a:p>
            <a:pPr marL="380990" indent="-380990">
              <a:buFont typeface="Arial" panose="020B0604020202020204" pitchFamily="34" charset="0"/>
              <a:buChar char="•"/>
            </a:pPr>
            <a:endParaRPr lang="en-IN" sz="2400" dirty="0">
              <a:solidFill>
                <a:schemeClr val="tx1"/>
              </a:solidFill>
            </a:endParaRPr>
          </a:p>
          <a:p>
            <a:pPr marL="457189" indent="-457189">
              <a:lnSpc>
                <a:spcPct val="150000"/>
              </a:lnSpc>
              <a:buFontTx/>
              <a:buChar char="-"/>
            </a:pPr>
            <a:endParaRPr lang="en-IN" sz="2400" dirty="0">
              <a:solidFill>
                <a:schemeClr val="tx1"/>
              </a:solidFill>
              <a:cs typeface="Arial" panose="020B0604020202020204" pitchFamily="34" charset="0"/>
            </a:endParaRPr>
          </a:p>
          <a:p>
            <a:pPr marL="457189" indent="-457189">
              <a:lnSpc>
                <a:spcPct val="150000"/>
              </a:lnSpc>
              <a:buFontTx/>
              <a:buChar char="-"/>
            </a:pPr>
            <a:endParaRPr lang="en-IN" sz="2400" dirty="0">
              <a:solidFill>
                <a:schemeClr val="tx1"/>
              </a:solidFill>
              <a:cs typeface="Arial" panose="020B0604020202020204" pitchFamily="34" charset="0"/>
            </a:endParaRPr>
          </a:p>
          <a:p>
            <a:pPr marL="457189" indent="-457189">
              <a:buFontTx/>
              <a:buChar char="-"/>
            </a:pPr>
            <a:endParaRPr lang="en-IN" sz="2400" dirty="0">
              <a:solidFill>
                <a:schemeClr val="tx1"/>
              </a:solidFill>
              <a:cs typeface="Arial" panose="020B0604020202020204" pitchFamily="34" charset="0"/>
            </a:endParaRPr>
          </a:p>
          <a:p>
            <a:pPr marL="457189" indent="-457189">
              <a:buFontTx/>
              <a:buChar char="-"/>
            </a:pPr>
            <a:endParaRPr lang="en-GB" sz="2400" dirty="0">
              <a:solidFill>
                <a:schemeClr val="tx1"/>
              </a:solidFill>
              <a:cs typeface="Arial" panose="020B0604020202020204" pitchFamily="34" charset="0"/>
            </a:endParaRPr>
          </a:p>
        </p:txBody>
      </p:sp>
      <p:sp>
        <p:nvSpPr>
          <p:cNvPr id="4" name="TextBox 3"/>
          <p:cNvSpPr txBox="1"/>
          <p:nvPr/>
        </p:nvSpPr>
        <p:spPr>
          <a:xfrm>
            <a:off x="9144001" y="6570741"/>
            <a:ext cx="3048000" cy="256545"/>
          </a:xfrm>
          <a:prstGeom prst="rect">
            <a:avLst/>
          </a:prstGeom>
          <a:noFill/>
        </p:spPr>
        <p:txBody>
          <a:bodyPr wrap="square" rtlCol="0">
            <a:spAutoFit/>
          </a:bodyPr>
          <a:lstStyle/>
          <a:p>
            <a:r>
              <a:rPr lang="en-IN" sz="1067" dirty="0"/>
              <a:t>Photo/WaterAid India/Arundati Muralidharan</a:t>
            </a:r>
            <a:endParaRPr lang="en-GB" sz="1067" dirty="0"/>
          </a:p>
        </p:txBody>
      </p:sp>
    </p:spTree>
    <p:extLst>
      <p:ext uri="{BB962C8B-B14F-4D97-AF65-F5344CB8AC3E}">
        <p14:creationId xmlns:p14="http://schemas.microsoft.com/office/powerpoint/2010/main" val="412970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1D0E58-175A-4AB2-89FB-78E46B2C83CC}"/>
              </a:ext>
            </a:extLst>
          </p:cNvPr>
          <p:cNvSpPr>
            <a:spLocks noGrp="1"/>
          </p:cNvSpPr>
          <p:nvPr>
            <p:ph type="title"/>
          </p:nvPr>
        </p:nvSpPr>
        <p:spPr>
          <a:xfrm>
            <a:off x="1111624" y="365125"/>
            <a:ext cx="10242176" cy="1212663"/>
          </a:xfrm>
        </p:spPr>
        <p:txBody>
          <a:bodyPr>
            <a:normAutofit/>
          </a:bodyPr>
          <a:lstStyle/>
          <a:p>
            <a:r>
              <a:rPr lang="en-US" sz="3600" dirty="0"/>
              <a:t>Indian Public Health Standards </a:t>
            </a:r>
          </a:p>
        </p:txBody>
      </p:sp>
      <p:sp>
        <p:nvSpPr>
          <p:cNvPr id="8" name="Content Placeholder 7">
            <a:extLst>
              <a:ext uri="{FF2B5EF4-FFF2-40B4-BE49-F238E27FC236}">
                <a16:creationId xmlns:a16="http://schemas.microsoft.com/office/drawing/2014/main" id="{94ADE0EC-8672-4193-B109-30B6880CED4C}"/>
              </a:ext>
            </a:extLst>
          </p:cNvPr>
          <p:cNvSpPr>
            <a:spLocks noGrp="1"/>
          </p:cNvSpPr>
          <p:nvPr>
            <p:ph idx="1"/>
          </p:nvPr>
        </p:nvSpPr>
        <p:spPr>
          <a:xfrm>
            <a:off x="838200" y="1825625"/>
            <a:ext cx="5443330" cy="4351338"/>
          </a:xfrm>
        </p:spPr>
        <p:txBody>
          <a:bodyPr>
            <a:normAutofit/>
          </a:bodyPr>
          <a:lstStyle/>
          <a:p>
            <a:pPr marL="285750" indent="-285750">
              <a:spcBef>
                <a:spcPts val="1200"/>
              </a:spcBef>
              <a:spcAft>
                <a:spcPts val="600"/>
              </a:spcAft>
            </a:pPr>
            <a:r>
              <a:rPr lang="en-IN" sz="2400" dirty="0">
                <a:latin typeface="+mn-lt"/>
              </a:rPr>
              <a:t>Set of uniform standards envisaged to improve the quality of health care delivery in the country</a:t>
            </a:r>
          </a:p>
          <a:p>
            <a:pPr marL="285750" indent="-285750">
              <a:spcBef>
                <a:spcPts val="1200"/>
              </a:spcBef>
              <a:spcAft>
                <a:spcPts val="600"/>
              </a:spcAft>
            </a:pPr>
            <a:r>
              <a:rPr lang="en-IN" sz="2400" dirty="0">
                <a:latin typeface="+mn-lt"/>
              </a:rPr>
              <a:t>Used as the reference point for public health care infrastructure planning and up-gradation</a:t>
            </a:r>
          </a:p>
          <a:p>
            <a:pPr marL="285750" indent="-285750">
              <a:spcBef>
                <a:spcPts val="1200"/>
              </a:spcBef>
              <a:spcAft>
                <a:spcPts val="600"/>
              </a:spcAft>
            </a:pPr>
            <a:r>
              <a:rPr lang="en-IN" sz="2400" dirty="0">
                <a:latin typeface="+mn-lt"/>
              </a:rPr>
              <a:t>Guidelines are recommendatory in nature and </a:t>
            </a:r>
            <a:r>
              <a:rPr lang="en-IN" sz="2400" i="1" dirty="0">
                <a:latin typeface="+mn-lt"/>
              </a:rPr>
              <a:t>not mandatory</a:t>
            </a:r>
          </a:p>
          <a:p>
            <a:endParaRPr lang="en-US" sz="2400" dirty="0">
              <a:latin typeface="+mn-lt"/>
            </a:endParaRPr>
          </a:p>
        </p:txBody>
      </p:sp>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dirty="0"/>
              <a:t>WASH in health care facilities: Insights from India – Arundati Muralidharan </a:t>
            </a:r>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dirty="0"/>
              <a:t>12/11/2019</a:t>
            </a:r>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6</a:t>
            </a:fld>
            <a:endParaRPr lang="en-US" dirty="0"/>
          </a:p>
        </p:txBody>
      </p:sp>
      <p:sp>
        <p:nvSpPr>
          <p:cNvPr id="13" name="Rectangle: Rounded Corners 12">
            <a:extLst>
              <a:ext uri="{FF2B5EF4-FFF2-40B4-BE49-F238E27FC236}">
                <a16:creationId xmlns:a16="http://schemas.microsoft.com/office/drawing/2014/main" id="{2457CE47-8B8E-47E5-9C61-EA0D8BE89222}"/>
              </a:ext>
            </a:extLst>
          </p:cNvPr>
          <p:cNvSpPr/>
          <p:nvPr/>
        </p:nvSpPr>
        <p:spPr>
          <a:xfrm>
            <a:off x="7474014" y="1870075"/>
            <a:ext cx="3982880" cy="349326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IN" b="1" dirty="0">
                <a:solidFill>
                  <a:schemeClr val="tx1"/>
                </a:solidFill>
              </a:rPr>
              <a:t>IPHS for 30 bedded CHC</a:t>
            </a:r>
          </a:p>
          <a:p>
            <a:pPr algn="ctr"/>
            <a:r>
              <a:rPr lang="en-IN" b="1" dirty="0">
                <a:solidFill>
                  <a:schemeClr val="tx1"/>
                </a:solidFill>
              </a:rPr>
              <a:t> </a:t>
            </a:r>
          </a:p>
          <a:p>
            <a:pPr marL="285750" indent="-285750" algn="ctr">
              <a:buFont typeface="Arial" panose="020B0604020202020204" pitchFamily="34" charset="0"/>
              <a:buChar char="•"/>
            </a:pPr>
            <a:r>
              <a:rPr lang="en-IN" dirty="0">
                <a:solidFill>
                  <a:schemeClr val="tx1"/>
                </a:solidFill>
              </a:rPr>
              <a:t>10,000 litres of potable water per day to meet all the requirements; Storage capacity for 2 days</a:t>
            </a:r>
          </a:p>
          <a:p>
            <a:pPr marL="285750" indent="-285750">
              <a:buFont typeface="Arial" panose="020B0604020202020204" pitchFamily="34" charset="0"/>
              <a:buChar char="•"/>
            </a:pPr>
            <a:r>
              <a:rPr lang="en-IN" dirty="0">
                <a:solidFill>
                  <a:schemeClr val="tx1"/>
                </a:solidFill>
              </a:rPr>
              <a:t>Gender-segregated toilets</a:t>
            </a:r>
          </a:p>
          <a:p>
            <a:pPr marL="285750" indent="-285750">
              <a:buFont typeface="Arial" panose="020B0604020202020204" pitchFamily="34" charset="0"/>
              <a:buChar char="•"/>
            </a:pPr>
            <a:r>
              <a:rPr lang="en-IN" dirty="0">
                <a:solidFill>
                  <a:schemeClr val="tx1"/>
                </a:solidFill>
              </a:rPr>
              <a:t>Hand washing facilities in all OPD clinics, wards, emergency and OT areas. </a:t>
            </a:r>
          </a:p>
        </p:txBody>
      </p:sp>
    </p:spTree>
    <p:extLst>
      <p:ext uri="{BB962C8B-B14F-4D97-AF65-F5344CB8AC3E}">
        <p14:creationId xmlns:p14="http://schemas.microsoft.com/office/powerpoint/2010/main" val="178121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1D0E58-175A-4AB2-89FB-78E46B2C83CC}"/>
              </a:ext>
            </a:extLst>
          </p:cNvPr>
          <p:cNvSpPr>
            <a:spLocks noGrp="1"/>
          </p:cNvSpPr>
          <p:nvPr>
            <p:ph type="title"/>
          </p:nvPr>
        </p:nvSpPr>
        <p:spPr>
          <a:xfrm>
            <a:off x="1290918" y="365125"/>
            <a:ext cx="10062882" cy="1325563"/>
          </a:xfrm>
        </p:spPr>
        <p:txBody>
          <a:bodyPr>
            <a:normAutofit/>
          </a:bodyPr>
          <a:lstStyle/>
          <a:p>
            <a:r>
              <a:rPr lang="en-IN" sz="3600" dirty="0"/>
              <a:t>National standards for </a:t>
            </a:r>
            <a:r>
              <a:rPr lang="en-IN" sz="3600" i="1" dirty="0"/>
              <a:t>cleanliness</a:t>
            </a:r>
            <a:r>
              <a:rPr lang="en-IN" sz="3600" dirty="0"/>
              <a:t> in HCF </a:t>
            </a:r>
            <a:br>
              <a:rPr lang="en-IN" sz="3600" dirty="0"/>
            </a:br>
            <a:endParaRPr lang="en-US" sz="3600" dirty="0"/>
          </a:p>
        </p:txBody>
      </p:sp>
      <p:sp>
        <p:nvSpPr>
          <p:cNvPr id="8" name="Content Placeholder 7">
            <a:extLst>
              <a:ext uri="{FF2B5EF4-FFF2-40B4-BE49-F238E27FC236}">
                <a16:creationId xmlns:a16="http://schemas.microsoft.com/office/drawing/2014/main" id="{94ADE0EC-8672-4193-B109-30B6880CED4C}"/>
              </a:ext>
            </a:extLst>
          </p:cNvPr>
          <p:cNvSpPr>
            <a:spLocks noGrp="1"/>
          </p:cNvSpPr>
          <p:nvPr>
            <p:ph idx="1"/>
          </p:nvPr>
        </p:nvSpPr>
        <p:spPr>
          <a:xfrm>
            <a:off x="4307392" y="1045694"/>
            <a:ext cx="7005918" cy="5143500"/>
          </a:xfrm>
        </p:spPr>
        <p:txBody>
          <a:bodyPr>
            <a:normAutofit fontScale="92500"/>
          </a:bodyPr>
          <a:lstStyle/>
          <a:p>
            <a:pPr marL="285750" indent="-285750">
              <a:lnSpc>
                <a:spcPct val="150000"/>
              </a:lnSpc>
            </a:pPr>
            <a:r>
              <a:rPr lang="en-IN" sz="2400" dirty="0">
                <a:latin typeface="+mn-lt"/>
              </a:rPr>
              <a:t>Catalysing improvements in health care facilities through the Swachh Bharat Mission</a:t>
            </a:r>
          </a:p>
          <a:p>
            <a:pPr marL="285750" indent="-285750">
              <a:lnSpc>
                <a:spcPct val="150000"/>
              </a:lnSpc>
            </a:pPr>
            <a:r>
              <a:rPr lang="en-IN" sz="2400" dirty="0">
                <a:latin typeface="+mn-lt"/>
              </a:rPr>
              <a:t>Focus on public health care facilities at primary, secondary and tertiary levels of care </a:t>
            </a:r>
          </a:p>
          <a:p>
            <a:pPr marL="285750" indent="-285750">
              <a:lnSpc>
                <a:spcPct val="150000"/>
              </a:lnSpc>
            </a:pPr>
            <a:r>
              <a:rPr lang="en-IN" sz="2400" dirty="0">
                <a:latin typeface="+mn-lt"/>
              </a:rPr>
              <a:t>Facilitates infrastructure improvements, systems strengthening, trainings and capacity building</a:t>
            </a:r>
          </a:p>
          <a:p>
            <a:pPr marL="285750" indent="-285750">
              <a:lnSpc>
                <a:spcPct val="150000"/>
              </a:lnSpc>
            </a:pPr>
            <a:r>
              <a:rPr lang="en-IN" sz="2400" dirty="0">
                <a:latin typeface="+mn-lt"/>
              </a:rPr>
              <a:t>Reward based scheme </a:t>
            </a:r>
          </a:p>
          <a:p>
            <a:pPr marL="285750" indent="-285750">
              <a:lnSpc>
                <a:spcPct val="150000"/>
              </a:lnSpc>
            </a:pPr>
            <a:r>
              <a:rPr lang="en-IN" sz="2400" dirty="0">
                <a:latin typeface="+mn-lt"/>
              </a:rPr>
              <a:t>Related policy initiative linking improvements in WASH in HCFs with ODF status</a:t>
            </a:r>
          </a:p>
          <a:p>
            <a:endParaRPr lang="en-US" sz="2400" dirty="0">
              <a:latin typeface="+mn-lt"/>
            </a:endParaRPr>
          </a:p>
        </p:txBody>
      </p:sp>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dirty="0"/>
              <a:t>WASH in health care facilities: Insights from India – Arundati Muralidharan </a:t>
            </a:r>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dirty="0"/>
              <a:t>12/11/2019</a:t>
            </a:r>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7</a:t>
            </a:fld>
            <a:endParaRPr lang="en-US" dirty="0"/>
          </a:p>
        </p:txBody>
      </p:sp>
      <p:pic>
        <p:nvPicPr>
          <p:cNvPr id="10" name="Picture 9">
            <a:extLst>
              <a:ext uri="{FF2B5EF4-FFF2-40B4-BE49-F238E27FC236}">
                <a16:creationId xmlns:a16="http://schemas.microsoft.com/office/drawing/2014/main" id="{8E982531-2537-467C-83E3-435E9486C8E2}"/>
              </a:ext>
            </a:extLst>
          </p:cNvPr>
          <p:cNvPicPr>
            <a:picLocks noChangeAspect="1"/>
          </p:cNvPicPr>
          <p:nvPr/>
        </p:nvPicPr>
        <p:blipFill>
          <a:blip r:embed="rId2"/>
          <a:stretch>
            <a:fillRect/>
          </a:stretch>
        </p:blipFill>
        <p:spPr>
          <a:xfrm>
            <a:off x="591671" y="1123157"/>
            <a:ext cx="3675231" cy="5143500"/>
          </a:xfrm>
          <a:prstGeom prst="rect">
            <a:avLst/>
          </a:prstGeom>
        </p:spPr>
      </p:pic>
    </p:spTree>
    <p:extLst>
      <p:ext uri="{BB962C8B-B14F-4D97-AF65-F5344CB8AC3E}">
        <p14:creationId xmlns:p14="http://schemas.microsoft.com/office/powerpoint/2010/main" val="23734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D1D0E58-175A-4AB2-89FB-78E46B2C83CC}"/>
              </a:ext>
            </a:extLst>
          </p:cNvPr>
          <p:cNvSpPr>
            <a:spLocks noGrp="1"/>
          </p:cNvSpPr>
          <p:nvPr>
            <p:ph type="title"/>
          </p:nvPr>
        </p:nvSpPr>
        <p:spPr>
          <a:xfrm>
            <a:off x="1102084" y="365125"/>
            <a:ext cx="10251715" cy="1150407"/>
          </a:xfrm>
        </p:spPr>
        <p:txBody>
          <a:bodyPr>
            <a:noAutofit/>
          </a:bodyPr>
          <a:lstStyle/>
          <a:p>
            <a:r>
              <a:rPr lang="en-IN" sz="3600" dirty="0"/>
              <a:t>Kayakalp awards and implementation guidelines </a:t>
            </a:r>
            <a:endParaRPr lang="en-US" sz="3600" dirty="0"/>
          </a:p>
        </p:txBody>
      </p:sp>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dirty="0"/>
              <a:t>WASH in health care facilities: Insights from India – Arundati Muralidharan </a:t>
            </a:r>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dirty="0"/>
              <a:t>12/11/2019</a:t>
            </a:r>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8</a:t>
            </a:fld>
            <a:endParaRPr lang="en-US" dirty="0"/>
          </a:p>
        </p:txBody>
      </p:sp>
      <p:graphicFrame>
        <p:nvGraphicFramePr>
          <p:cNvPr id="10" name="Diagram 9">
            <a:extLst>
              <a:ext uri="{FF2B5EF4-FFF2-40B4-BE49-F238E27FC236}">
                <a16:creationId xmlns:a16="http://schemas.microsoft.com/office/drawing/2014/main" id="{A92C65B5-B6C9-46B5-8662-5B23BA968982}"/>
              </a:ext>
            </a:extLst>
          </p:cNvPr>
          <p:cNvGraphicFramePr/>
          <p:nvPr>
            <p:extLst/>
          </p:nvPr>
        </p:nvGraphicFramePr>
        <p:xfrm>
          <a:off x="2165405" y="2131266"/>
          <a:ext cx="7754471" cy="1150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Table 12">
            <a:extLst>
              <a:ext uri="{FF2B5EF4-FFF2-40B4-BE49-F238E27FC236}">
                <a16:creationId xmlns:a16="http://schemas.microsoft.com/office/drawing/2014/main" id="{0B6D0564-A465-4265-AA3E-A4886A17C10B}"/>
              </a:ext>
            </a:extLst>
          </p:cNvPr>
          <p:cNvGraphicFramePr>
            <a:graphicFrameLocks noGrp="1"/>
          </p:cNvGraphicFramePr>
          <p:nvPr>
            <p:extLst/>
          </p:nvPr>
        </p:nvGraphicFramePr>
        <p:xfrm>
          <a:off x="923365" y="3918540"/>
          <a:ext cx="10112188" cy="1800942"/>
        </p:xfrm>
        <a:graphic>
          <a:graphicData uri="http://schemas.openxmlformats.org/drawingml/2006/table">
            <a:tbl>
              <a:tblPr firstRow="1" bandRow="1">
                <a:tableStyleId>{5940675A-B579-460E-94D1-54222C63F5DA}</a:tableStyleId>
              </a:tblPr>
              <a:tblGrid>
                <a:gridCol w="1482209">
                  <a:extLst>
                    <a:ext uri="{9D8B030D-6E8A-4147-A177-3AD203B41FA5}">
                      <a16:colId xmlns:a16="http://schemas.microsoft.com/office/drawing/2014/main" val="2631361414"/>
                    </a:ext>
                  </a:extLst>
                </a:gridCol>
                <a:gridCol w="1406987">
                  <a:extLst>
                    <a:ext uri="{9D8B030D-6E8A-4147-A177-3AD203B41FA5}">
                      <a16:colId xmlns:a16="http://schemas.microsoft.com/office/drawing/2014/main" val="2964350724"/>
                    </a:ext>
                  </a:extLst>
                </a:gridCol>
                <a:gridCol w="1444598">
                  <a:extLst>
                    <a:ext uri="{9D8B030D-6E8A-4147-A177-3AD203B41FA5}">
                      <a16:colId xmlns:a16="http://schemas.microsoft.com/office/drawing/2014/main" val="1556173729"/>
                    </a:ext>
                  </a:extLst>
                </a:gridCol>
                <a:gridCol w="1543412">
                  <a:extLst>
                    <a:ext uri="{9D8B030D-6E8A-4147-A177-3AD203B41FA5}">
                      <a16:colId xmlns:a16="http://schemas.microsoft.com/office/drawing/2014/main" val="2269287312"/>
                    </a:ext>
                  </a:extLst>
                </a:gridCol>
                <a:gridCol w="1345786">
                  <a:extLst>
                    <a:ext uri="{9D8B030D-6E8A-4147-A177-3AD203B41FA5}">
                      <a16:colId xmlns:a16="http://schemas.microsoft.com/office/drawing/2014/main" val="3972042174"/>
                    </a:ext>
                  </a:extLst>
                </a:gridCol>
                <a:gridCol w="1444598">
                  <a:extLst>
                    <a:ext uri="{9D8B030D-6E8A-4147-A177-3AD203B41FA5}">
                      <a16:colId xmlns:a16="http://schemas.microsoft.com/office/drawing/2014/main" val="3238373266"/>
                    </a:ext>
                  </a:extLst>
                </a:gridCol>
                <a:gridCol w="1444598">
                  <a:extLst>
                    <a:ext uri="{9D8B030D-6E8A-4147-A177-3AD203B41FA5}">
                      <a16:colId xmlns:a16="http://schemas.microsoft.com/office/drawing/2014/main" val="1699262042"/>
                    </a:ext>
                  </a:extLst>
                </a:gridCol>
              </a:tblGrid>
              <a:tr h="483180">
                <a:tc rowSpan="2">
                  <a:txBody>
                    <a:bodyPr/>
                    <a:lstStyle/>
                    <a:p>
                      <a:pPr algn="ctr"/>
                      <a:r>
                        <a:rPr lang="en-IN" b="1" dirty="0"/>
                        <a:t>Components </a:t>
                      </a:r>
                    </a:p>
                  </a:txBody>
                  <a:tcPr anchor="ctr"/>
                </a:tc>
                <a:tc>
                  <a:txBody>
                    <a:bodyPr/>
                    <a:lstStyle/>
                    <a:p>
                      <a:pPr algn="ctr"/>
                      <a:r>
                        <a:rPr lang="en-IN" sz="1600" b="1" dirty="0"/>
                        <a:t>1</a:t>
                      </a:r>
                    </a:p>
                  </a:txBody>
                  <a:tcPr/>
                </a:tc>
                <a:tc>
                  <a:txBody>
                    <a:bodyPr/>
                    <a:lstStyle/>
                    <a:p>
                      <a:pPr algn="ctr"/>
                      <a:r>
                        <a:rPr lang="en-IN" sz="1600" b="1" dirty="0"/>
                        <a:t>2</a:t>
                      </a:r>
                    </a:p>
                  </a:txBody>
                  <a:tcPr/>
                </a:tc>
                <a:tc>
                  <a:txBody>
                    <a:bodyPr/>
                    <a:lstStyle/>
                    <a:p>
                      <a:pPr algn="ctr"/>
                      <a:r>
                        <a:rPr lang="en-IN" sz="1600" b="1" dirty="0"/>
                        <a:t>3</a:t>
                      </a:r>
                    </a:p>
                  </a:txBody>
                  <a:tcPr/>
                </a:tc>
                <a:tc>
                  <a:txBody>
                    <a:bodyPr/>
                    <a:lstStyle/>
                    <a:p>
                      <a:pPr algn="ctr"/>
                      <a:r>
                        <a:rPr lang="en-IN" sz="1600" b="1" dirty="0"/>
                        <a:t>4</a:t>
                      </a:r>
                    </a:p>
                  </a:txBody>
                  <a:tcPr/>
                </a:tc>
                <a:tc>
                  <a:txBody>
                    <a:bodyPr/>
                    <a:lstStyle/>
                    <a:p>
                      <a:pPr algn="ctr"/>
                      <a:r>
                        <a:rPr lang="en-IN" sz="1600" b="1" dirty="0"/>
                        <a:t>5</a:t>
                      </a:r>
                    </a:p>
                  </a:txBody>
                  <a:tcPr/>
                </a:tc>
                <a:tc>
                  <a:txBody>
                    <a:bodyPr/>
                    <a:lstStyle/>
                    <a:p>
                      <a:pPr algn="ctr"/>
                      <a:r>
                        <a:rPr lang="en-IN" sz="1600" b="1" dirty="0"/>
                        <a:t>6</a:t>
                      </a:r>
                    </a:p>
                  </a:txBody>
                  <a:tcPr/>
                </a:tc>
                <a:extLst>
                  <a:ext uri="{0D108BD9-81ED-4DB2-BD59-A6C34878D82A}">
                    <a16:rowId xmlns:a16="http://schemas.microsoft.com/office/drawing/2014/main" val="1314943846"/>
                  </a:ext>
                </a:extLst>
              </a:tr>
              <a:tr h="1317762">
                <a:tc vMerge="1">
                  <a:txBody>
                    <a:bodyPr/>
                    <a:lstStyle/>
                    <a:p>
                      <a:pPr algn="ctr"/>
                      <a:endParaRPr lang="en-IN" dirty="0"/>
                    </a:p>
                  </a:txBody>
                  <a:tcPr/>
                </a:tc>
                <a:tc>
                  <a:txBody>
                    <a:bodyPr/>
                    <a:lstStyle/>
                    <a:p>
                      <a:pPr algn="ctr"/>
                      <a:r>
                        <a:rPr lang="en-IN" dirty="0"/>
                        <a:t>Hospital upkeep</a:t>
                      </a:r>
                    </a:p>
                  </a:txBody>
                  <a:tcPr/>
                </a:tc>
                <a:tc>
                  <a:txBody>
                    <a:bodyPr/>
                    <a:lstStyle/>
                    <a:p>
                      <a:pPr algn="ctr"/>
                      <a:r>
                        <a:rPr lang="en-IN" dirty="0"/>
                        <a:t>Sanitation and hygiene </a:t>
                      </a:r>
                    </a:p>
                  </a:txBody>
                  <a:tcPr/>
                </a:tc>
                <a:tc>
                  <a:txBody>
                    <a:bodyPr/>
                    <a:lstStyle/>
                    <a:p>
                      <a:pPr algn="ctr"/>
                      <a:r>
                        <a:rPr lang="en-IN" dirty="0"/>
                        <a:t>Waste management </a:t>
                      </a:r>
                    </a:p>
                  </a:txBody>
                  <a:tcPr/>
                </a:tc>
                <a:tc>
                  <a:txBody>
                    <a:bodyPr/>
                    <a:lstStyle/>
                    <a:p>
                      <a:pPr algn="ctr"/>
                      <a:r>
                        <a:rPr lang="en-IN" dirty="0"/>
                        <a:t>Infection control </a:t>
                      </a:r>
                    </a:p>
                  </a:txBody>
                  <a:tcPr/>
                </a:tc>
                <a:tc>
                  <a:txBody>
                    <a:bodyPr/>
                    <a:lstStyle/>
                    <a:p>
                      <a:pPr algn="ctr"/>
                      <a:r>
                        <a:rPr lang="en-IN" dirty="0"/>
                        <a:t>Hospital support services </a:t>
                      </a:r>
                    </a:p>
                  </a:txBody>
                  <a:tcPr/>
                </a:tc>
                <a:tc>
                  <a:txBody>
                    <a:bodyPr/>
                    <a:lstStyle/>
                    <a:p>
                      <a:pPr algn="ctr"/>
                      <a:r>
                        <a:rPr lang="en-IN" dirty="0"/>
                        <a:t>Hygiene promotion </a:t>
                      </a:r>
                    </a:p>
                  </a:txBody>
                  <a:tcPr/>
                </a:tc>
                <a:extLst>
                  <a:ext uri="{0D108BD9-81ED-4DB2-BD59-A6C34878D82A}">
                    <a16:rowId xmlns:a16="http://schemas.microsoft.com/office/drawing/2014/main" val="1307362720"/>
                  </a:ext>
                </a:extLst>
              </a:tr>
            </a:tbl>
          </a:graphicData>
        </a:graphic>
      </p:graphicFrame>
    </p:spTree>
    <p:extLst>
      <p:ext uri="{BB962C8B-B14F-4D97-AF65-F5344CB8AC3E}">
        <p14:creationId xmlns:p14="http://schemas.microsoft.com/office/powerpoint/2010/main" val="272705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3FE222C1-943D-4F95-B96D-6955A0A35089}"/>
              </a:ext>
            </a:extLst>
          </p:cNvPr>
          <p:cNvSpPr>
            <a:spLocks noGrp="1"/>
          </p:cNvSpPr>
          <p:nvPr>
            <p:ph type="ftr" sz="quarter" idx="11"/>
          </p:nvPr>
        </p:nvSpPr>
        <p:spPr/>
        <p:txBody>
          <a:bodyPr/>
          <a:lstStyle/>
          <a:p>
            <a:r>
              <a:rPr lang="en-US" dirty="0"/>
              <a:t>WASH in health care facilities: Insights from India – Arundati Muralidharan </a:t>
            </a:r>
          </a:p>
        </p:txBody>
      </p:sp>
      <p:sp>
        <p:nvSpPr>
          <p:cNvPr id="11" name="Date Placeholder 10">
            <a:extLst>
              <a:ext uri="{FF2B5EF4-FFF2-40B4-BE49-F238E27FC236}">
                <a16:creationId xmlns:a16="http://schemas.microsoft.com/office/drawing/2014/main" id="{74C49D47-C358-4713-964C-03782A26A53A}"/>
              </a:ext>
            </a:extLst>
          </p:cNvPr>
          <p:cNvSpPr>
            <a:spLocks noGrp="1"/>
          </p:cNvSpPr>
          <p:nvPr>
            <p:ph type="dt" sz="half" idx="10"/>
          </p:nvPr>
        </p:nvSpPr>
        <p:spPr/>
        <p:txBody>
          <a:bodyPr/>
          <a:lstStyle/>
          <a:p>
            <a:r>
              <a:rPr lang="en-US" dirty="0"/>
              <a:t>12/11/2019</a:t>
            </a:r>
          </a:p>
        </p:txBody>
      </p:sp>
      <p:sp>
        <p:nvSpPr>
          <p:cNvPr id="12" name="Slide Number Placeholder 11">
            <a:extLst>
              <a:ext uri="{FF2B5EF4-FFF2-40B4-BE49-F238E27FC236}">
                <a16:creationId xmlns:a16="http://schemas.microsoft.com/office/drawing/2014/main" id="{ADE2D51C-0734-4474-A664-329E629602AE}"/>
              </a:ext>
            </a:extLst>
          </p:cNvPr>
          <p:cNvSpPr>
            <a:spLocks noGrp="1"/>
          </p:cNvSpPr>
          <p:nvPr>
            <p:ph type="sldNum" sz="quarter" idx="12"/>
          </p:nvPr>
        </p:nvSpPr>
        <p:spPr/>
        <p:txBody>
          <a:bodyPr/>
          <a:lstStyle/>
          <a:p>
            <a:fld id="{19D45C30-91B6-4D37-B3EC-98C0C4E45E7F}" type="slidenum">
              <a:rPr lang="en-US" smtClean="0"/>
              <a:t>9</a:t>
            </a:fld>
            <a:endParaRPr lang="en-US" dirty="0"/>
          </a:p>
        </p:txBody>
      </p:sp>
      <p:pic>
        <p:nvPicPr>
          <p:cNvPr id="25" name="Picture 24">
            <a:extLst>
              <a:ext uri="{FF2B5EF4-FFF2-40B4-BE49-F238E27FC236}">
                <a16:creationId xmlns:a16="http://schemas.microsoft.com/office/drawing/2014/main" id="{FF1A1D85-3F59-4AEB-A3A8-717F1ACE6421}"/>
              </a:ext>
            </a:extLst>
          </p:cNvPr>
          <p:cNvPicPr>
            <a:picLocks noChangeAspect="1"/>
          </p:cNvPicPr>
          <p:nvPr/>
        </p:nvPicPr>
        <p:blipFill>
          <a:blip r:embed="rId2"/>
          <a:stretch>
            <a:fillRect/>
          </a:stretch>
        </p:blipFill>
        <p:spPr>
          <a:xfrm>
            <a:off x="3243210" y="3081169"/>
            <a:ext cx="5702656" cy="2411176"/>
          </a:xfrm>
          <a:prstGeom prst="rect">
            <a:avLst/>
          </a:prstGeom>
        </p:spPr>
      </p:pic>
      <p:sp>
        <p:nvSpPr>
          <p:cNvPr id="26" name="Rectangle 25">
            <a:extLst>
              <a:ext uri="{FF2B5EF4-FFF2-40B4-BE49-F238E27FC236}">
                <a16:creationId xmlns:a16="http://schemas.microsoft.com/office/drawing/2014/main" id="{BF4ACA53-60DB-4897-A083-AB9721DAA61E}"/>
              </a:ext>
            </a:extLst>
          </p:cNvPr>
          <p:cNvSpPr/>
          <p:nvPr/>
        </p:nvSpPr>
        <p:spPr>
          <a:xfrm>
            <a:off x="986118" y="3084081"/>
            <a:ext cx="1478436" cy="4868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Criteria</a:t>
            </a:r>
          </a:p>
        </p:txBody>
      </p:sp>
      <p:sp>
        <p:nvSpPr>
          <p:cNvPr id="27" name="Rectangle 26">
            <a:extLst>
              <a:ext uri="{FF2B5EF4-FFF2-40B4-BE49-F238E27FC236}">
                <a16:creationId xmlns:a16="http://schemas.microsoft.com/office/drawing/2014/main" id="{54B7AD40-69CA-4AE5-BC8D-FBB5C94FCDB1}"/>
              </a:ext>
            </a:extLst>
          </p:cNvPr>
          <p:cNvSpPr/>
          <p:nvPr/>
        </p:nvSpPr>
        <p:spPr>
          <a:xfrm>
            <a:off x="986118" y="3801436"/>
            <a:ext cx="1478437" cy="4525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Check point</a:t>
            </a:r>
          </a:p>
        </p:txBody>
      </p:sp>
      <p:sp>
        <p:nvSpPr>
          <p:cNvPr id="29" name="Rectangle 28">
            <a:extLst>
              <a:ext uri="{FF2B5EF4-FFF2-40B4-BE49-F238E27FC236}">
                <a16:creationId xmlns:a16="http://schemas.microsoft.com/office/drawing/2014/main" id="{DCC2903E-42BA-4726-A345-E4C6D612B96E}"/>
              </a:ext>
            </a:extLst>
          </p:cNvPr>
          <p:cNvSpPr/>
          <p:nvPr/>
        </p:nvSpPr>
        <p:spPr>
          <a:xfrm>
            <a:off x="3769035" y="1795513"/>
            <a:ext cx="1915285" cy="4855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Assessment method </a:t>
            </a:r>
          </a:p>
        </p:txBody>
      </p:sp>
      <p:sp>
        <p:nvSpPr>
          <p:cNvPr id="30" name="Rectangle 29">
            <a:extLst>
              <a:ext uri="{FF2B5EF4-FFF2-40B4-BE49-F238E27FC236}">
                <a16:creationId xmlns:a16="http://schemas.microsoft.com/office/drawing/2014/main" id="{7511A06D-F9EB-4B09-AAF3-0F7B465D8690}"/>
              </a:ext>
            </a:extLst>
          </p:cNvPr>
          <p:cNvSpPr/>
          <p:nvPr/>
        </p:nvSpPr>
        <p:spPr>
          <a:xfrm>
            <a:off x="5850184" y="1801546"/>
            <a:ext cx="1751619" cy="4794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Means of verification </a:t>
            </a:r>
          </a:p>
        </p:txBody>
      </p:sp>
      <p:sp>
        <p:nvSpPr>
          <p:cNvPr id="31" name="Rectangle 30">
            <a:extLst>
              <a:ext uri="{FF2B5EF4-FFF2-40B4-BE49-F238E27FC236}">
                <a16:creationId xmlns:a16="http://schemas.microsoft.com/office/drawing/2014/main" id="{08992357-AF43-4333-8B85-C799E4E9B3CC}"/>
              </a:ext>
            </a:extLst>
          </p:cNvPr>
          <p:cNvSpPr/>
          <p:nvPr/>
        </p:nvSpPr>
        <p:spPr>
          <a:xfrm>
            <a:off x="7767666" y="1827998"/>
            <a:ext cx="1343789" cy="4855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Compliance </a:t>
            </a:r>
          </a:p>
        </p:txBody>
      </p:sp>
      <p:cxnSp>
        <p:nvCxnSpPr>
          <p:cNvPr id="32" name="Straight Arrow Connector 31">
            <a:extLst>
              <a:ext uri="{FF2B5EF4-FFF2-40B4-BE49-F238E27FC236}">
                <a16:creationId xmlns:a16="http://schemas.microsoft.com/office/drawing/2014/main" id="{E387BA96-AA46-4A15-87F7-322F64343CA7}"/>
              </a:ext>
            </a:extLst>
          </p:cNvPr>
          <p:cNvCxnSpPr>
            <a:cxnSpLocks/>
          </p:cNvCxnSpPr>
          <p:nvPr/>
        </p:nvCxnSpPr>
        <p:spPr>
          <a:xfrm>
            <a:off x="5501129" y="2284985"/>
            <a:ext cx="0" cy="12084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18614DD-E786-406B-B539-6F1843F9BDD7}"/>
              </a:ext>
            </a:extLst>
          </p:cNvPr>
          <p:cNvCxnSpPr>
            <a:cxnSpLocks/>
          </p:cNvCxnSpPr>
          <p:nvPr/>
        </p:nvCxnSpPr>
        <p:spPr>
          <a:xfrm>
            <a:off x="7254324" y="2313515"/>
            <a:ext cx="0" cy="11798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024BB2C-2329-4325-9A83-5EEF2D43B485}"/>
              </a:ext>
            </a:extLst>
          </p:cNvPr>
          <p:cNvCxnSpPr>
            <a:cxnSpLocks/>
          </p:cNvCxnSpPr>
          <p:nvPr/>
        </p:nvCxnSpPr>
        <p:spPr>
          <a:xfrm>
            <a:off x="8439561" y="2314215"/>
            <a:ext cx="0" cy="13926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7705978-2747-49CE-8722-ECF440DA2ED9}"/>
              </a:ext>
            </a:extLst>
          </p:cNvPr>
          <p:cNvCxnSpPr>
            <a:cxnSpLocks/>
          </p:cNvCxnSpPr>
          <p:nvPr/>
        </p:nvCxnSpPr>
        <p:spPr>
          <a:xfrm flipV="1">
            <a:off x="2475346" y="3219283"/>
            <a:ext cx="1293689"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726922C-EC35-4580-A955-911B9ECC4A7C}"/>
              </a:ext>
            </a:extLst>
          </p:cNvPr>
          <p:cNvCxnSpPr>
            <a:cxnSpLocks/>
          </p:cNvCxnSpPr>
          <p:nvPr/>
        </p:nvCxnSpPr>
        <p:spPr>
          <a:xfrm flipV="1">
            <a:off x="2464555" y="4023518"/>
            <a:ext cx="1390269" cy="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DA7B238-60D3-47AA-920C-6E3A7E37989D}"/>
              </a:ext>
            </a:extLst>
          </p:cNvPr>
          <p:cNvSpPr txBox="1"/>
          <p:nvPr/>
        </p:nvSpPr>
        <p:spPr>
          <a:xfrm>
            <a:off x="9156500" y="3364559"/>
            <a:ext cx="2047285" cy="1323439"/>
          </a:xfrm>
          <a:prstGeom prst="rect">
            <a:avLst/>
          </a:prstGeom>
          <a:noFill/>
        </p:spPr>
        <p:txBody>
          <a:bodyPr wrap="square" rtlCol="0">
            <a:spAutoFit/>
          </a:bodyPr>
          <a:lstStyle/>
          <a:p>
            <a:r>
              <a:rPr lang="en-IN" sz="1600" dirty="0"/>
              <a:t>Full compliance: 2</a:t>
            </a:r>
          </a:p>
          <a:p>
            <a:endParaRPr lang="en-IN" sz="1600" dirty="0"/>
          </a:p>
          <a:p>
            <a:r>
              <a:rPr lang="en-IN" sz="1600" dirty="0"/>
              <a:t>Partial compliance: 1</a:t>
            </a:r>
          </a:p>
          <a:p>
            <a:endParaRPr lang="en-IN" sz="1600" dirty="0"/>
          </a:p>
          <a:p>
            <a:r>
              <a:rPr lang="en-IN" sz="1600" dirty="0"/>
              <a:t>Non-compliance: 0 </a:t>
            </a:r>
          </a:p>
        </p:txBody>
      </p:sp>
      <p:sp>
        <p:nvSpPr>
          <p:cNvPr id="20" name="Title 6">
            <a:extLst>
              <a:ext uri="{FF2B5EF4-FFF2-40B4-BE49-F238E27FC236}">
                <a16:creationId xmlns:a16="http://schemas.microsoft.com/office/drawing/2014/main" id="{2C210163-4437-4105-B281-6EC755CBE2D5}"/>
              </a:ext>
            </a:extLst>
          </p:cNvPr>
          <p:cNvSpPr>
            <a:spLocks noGrp="1"/>
          </p:cNvSpPr>
          <p:nvPr>
            <p:ph type="title"/>
          </p:nvPr>
        </p:nvSpPr>
        <p:spPr>
          <a:xfrm>
            <a:off x="1102084" y="365125"/>
            <a:ext cx="10251715" cy="1150407"/>
          </a:xfrm>
        </p:spPr>
        <p:txBody>
          <a:bodyPr>
            <a:noAutofit/>
          </a:bodyPr>
          <a:lstStyle/>
          <a:p>
            <a:r>
              <a:rPr lang="en-IN" sz="3600" dirty="0"/>
              <a:t>Kayakalp awards and implementation guidelines </a:t>
            </a:r>
            <a:endParaRPr lang="en-US" sz="3600" dirty="0"/>
          </a:p>
        </p:txBody>
      </p:sp>
    </p:spTree>
    <p:extLst>
      <p:ext uri="{BB962C8B-B14F-4D97-AF65-F5344CB8AC3E}">
        <p14:creationId xmlns:p14="http://schemas.microsoft.com/office/powerpoint/2010/main" val="515859122"/>
      </p:ext>
    </p:extLst>
  </p:cSld>
  <p:clrMapOvr>
    <a:masterClrMapping/>
  </p:clrMapOvr>
</p:sld>
</file>

<file path=ppt/theme/theme1.xml><?xml version="1.0" encoding="utf-8"?>
<a:theme xmlns:a="http://schemas.openxmlformats.org/drawingml/2006/main" name="1_Custom Design">
  <a:themeElements>
    <a:clrScheme name="No time to waste">
      <a:dk1>
        <a:sysClr val="windowText" lastClr="000000"/>
      </a:dk1>
      <a:lt1>
        <a:sysClr val="window" lastClr="FFFFFF"/>
      </a:lt1>
      <a:dk2>
        <a:srgbClr val="323232"/>
      </a:dk2>
      <a:lt2>
        <a:srgbClr val="E6E6E6"/>
      </a:lt2>
      <a:accent1>
        <a:srgbClr val="3AAA35"/>
      </a:accent1>
      <a:accent2>
        <a:srgbClr val="3870BF"/>
      </a:accent2>
      <a:accent3>
        <a:srgbClr val="E81C26"/>
      </a:accent3>
      <a:accent4>
        <a:srgbClr val="DCC217"/>
      </a:accent4>
      <a:accent5>
        <a:srgbClr val="907CB3"/>
      </a:accent5>
      <a:accent6>
        <a:srgbClr val="E87C8D"/>
      </a:accent6>
      <a:hlink>
        <a:srgbClr val="74CBC8"/>
      </a:hlink>
      <a:folHlink>
        <a:srgbClr val="907CB3"/>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smtClean="0"/>
        </a:defPPr>
      </a:lstStyle>
    </a:txDef>
  </a:objectDefaults>
  <a:extraClrSchemeLst/>
  <a:extLst>
    <a:ext uri="{05A4C25C-085E-4340-85A3-A5531E510DB2}">
      <thm15:themeFamily xmlns:thm15="http://schemas.microsoft.com/office/thememl/2012/main" name="[Presentation#]_[Date]_[lastname]_No time to Waste_V3.potx" id="{3906ADF3-479E-47A0-AA8C-A92B538BFFA9}" vid="{DB2D005E-8516-401C-91AC-763D562EDF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[Presentation#]_[Date]_[lastname]_No time to Waste_V3</Template>
  <TotalTime>6</TotalTime>
  <Words>1324</Words>
  <Application>Microsoft Office PowerPoint</Application>
  <PresentationFormat>Widescreen</PresentationFormat>
  <Paragraphs>259</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Mangal</vt:lpstr>
      <vt:lpstr>Times New Roman</vt:lpstr>
      <vt:lpstr>1_Custom Design</vt:lpstr>
      <vt:lpstr>WASH in Health Care Facilities</vt:lpstr>
      <vt:lpstr>PowerPoint Presentation</vt:lpstr>
      <vt:lpstr>PowerPoint Presentation</vt:lpstr>
      <vt:lpstr>India’s approach to integrating WASH in health –   a health systems approach </vt:lpstr>
      <vt:lpstr>PowerPoint Presentation</vt:lpstr>
      <vt:lpstr>Indian Public Health Standards </vt:lpstr>
      <vt:lpstr>National standards for cleanliness in HCF  </vt:lpstr>
      <vt:lpstr>Kayakalp awards and implementation guidelines </vt:lpstr>
      <vt:lpstr>Kayakalp awards and implementation guidelines </vt:lpstr>
      <vt:lpstr>PowerPoint Presentation</vt:lpstr>
      <vt:lpstr>PowerPoint Presentation</vt:lpstr>
      <vt:lpstr>A health systems strengthening approach  </vt:lpstr>
      <vt:lpstr>Accountability mechanisms- The Rogi Kalyan Samiti  </vt:lpstr>
      <vt:lpstr>PowerPoint Presentation</vt:lpstr>
      <vt:lpstr>PowerPoint Presentation</vt:lpstr>
      <vt:lpstr>Critical gaps </vt:lpstr>
      <vt:lpstr>Conclusion – next steps for India &amp; implications for Nepal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Nepal, Suvash GIZ NP</dc:creator>
  <cp:lastModifiedBy>Biller, Sara Christina GIZ NP</cp:lastModifiedBy>
  <cp:revision>4</cp:revision>
  <dcterms:created xsi:type="dcterms:W3CDTF">2019-12-09T06:03:23Z</dcterms:created>
  <dcterms:modified xsi:type="dcterms:W3CDTF">2019-12-09T14:14:04Z</dcterms:modified>
</cp:coreProperties>
</file>